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23"/>
  </p:notesMasterIdLst>
  <p:sldIdLst>
    <p:sldId id="277" r:id="rId5"/>
    <p:sldId id="259" r:id="rId6"/>
    <p:sldId id="278" r:id="rId7"/>
    <p:sldId id="279" r:id="rId8"/>
    <p:sldId id="263" r:id="rId9"/>
    <p:sldId id="280" r:id="rId10"/>
    <p:sldId id="269" r:id="rId11"/>
    <p:sldId id="282" r:id="rId12"/>
    <p:sldId id="283" r:id="rId13"/>
    <p:sldId id="284" r:id="rId14"/>
    <p:sldId id="286" r:id="rId15"/>
    <p:sldId id="285" r:id="rId16"/>
    <p:sldId id="287" r:id="rId17"/>
    <p:sldId id="288" r:id="rId18"/>
    <p:sldId id="289" r:id="rId19"/>
    <p:sldId id="290" r:id="rId20"/>
    <p:sldId id="291" r:id="rId21"/>
    <p:sldId id="275" r:id="rId2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 Pizzolato" userId="71588fe3-4bdd-4df4-b2ce-a88b9838c2ff" providerId="ADAL" clId="{3F03FB8A-2351-4E48-82F9-060C7ED6A091}"/>
    <pc:docChg chg="undo custSel addSld delSld modSld sldOrd">
      <pc:chgData name="Nico Pizzolato" userId="71588fe3-4bdd-4df4-b2ce-a88b9838c2ff" providerId="ADAL" clId="{3F03FB8A-2351-4E48-82F9-060C7ED6A091}" dt="2024-03-21T12:39:47.850" v="647" actId="2696"/>
      <pc:docMkLst>
        <pc:docMk/>
      </pc:docMkLst>
      <pc:sldChg chg="modSp del">
        <pc:chgData name="Nico Pizzolato" userId="71588fe3-4bdd-4df4-b2ce-a88b9838c2ff" providerId="ADAL" clId="{3F03FB8A-2351-4E48-82F9-060C7ED6A091}" dt="2024-03-20T21:58:10.068" v="262"/>
        <pc:sldMkLst>
          <pc:docMk/>
          <pc:sldMk cId="2199570776" sldId="268"/>
        </pc:sldMkLst>
        <pc:spChg chg="mod">
          <ac:chgData name="Nico Pizzolato" userId="71588fe3-4bdd-4df4-b2ce-a88b9838c2ff" providerId="ADAL" clId="{3F03FB8A-2351-4E48-82F9-060C7ED6A091}" dt="2024-03-20T21:58:10.068" v="262"/>
          <ac:spMkLst>
            <pc:docMk/>
            <pc:sldMk cId="2199570776" sldId="268"/>
            <ac:spMk id="3" creationId="{DA8CCFAB-136A-4F3B-8E00-EF4EF7DB9809}"/>
          </ac:spMkLst>
        </pc:spChg>
      </pc:sldChg>
      <pc:sldChg chg="addSp delSp modSp">
        <pc:chgData name="Nico Pizzolato" userId="71588fe3-4bdd-4df4-b2ce-a88b9838c2ff" providerId="ADAL" clId="{3F03FB8A-2351-4E48-82F9-060C7ED6A091}" dt="2024-03-20T21:51:50.707" v="79" actId="20577"/>
        <pc:sldMkLst>
          <pc:docMk/>
          <pc:sldMk cId="0" sldId="269"/>
        </pc:sldMkLst>
        <pc:spChg chg="add del mod">
          <ac:chgData name="Nico Pizzolato" userId="71588fe3-4bdd-4df4-b2ce-a88b9838c2ff" providerId="ADAL" clId="{3F03FB8A-2351-4E48-82F9-060C7ED6A091}" dt="2024-03-20T21:51:16.155" v="47" actId="478"/>
          <ac:spMkLst>
            <pc:docMk/>
            <pc:sldMk cId="0" sldId="269"/>
            <ac:spMk id="3" creationId="{856E42EB-1926-430C-B244-F0967A8E7CF2}"/>
          </ac:spMkLst>
        </pc:spChg>
        <pc:spChg chg="mod">
          <ac:chgData name="Nico Pizzolato" userId="71588fe3-4bdd-4df4-b2ce-a88b9838c2ff" providerId="ADAL" clId="{3F03FB8A-2351-4E48-82F9-060C7ED6A091}" dt="2024-03-20T21:51:09.938" v="45" actId="20577"/>
          <ac:spMkLst>
            <pc:docMk/>
            <pc:sldMk cId="0" sldId="269"/>
            <ac:spMk id="429" creationId="{00000000-0000-0000-0000-000000000000}"/>
          </ac:spMkLst>
        </pc:spChg>
        <pc:spChg chg="del">
          <ac:chgData name="Nico Pizzolato" userId="71588fe3-4bdd-4df4-b2ce-a88b9838c2ff" providerId="ADAL" clId="{3F03FB8A-2351-4E48-82F9-060C7ED6A091}" dt="2024-03-20T21:51:14.035" v="46" actId="478"/>
          <ac:spMkLst>
            <pc:docMk/>
            <pc:sldMk cId="0" sldId="269"/>
            <ac:spMk id="430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0T21:51:50.707" v="79" actId="20577"/>
          <ac:spMkLst>
            <pc:docMk/>
            <pc:sldMk cId="0" sldId="269"/>
            <ac:spMk id="435" creationId="{00000000-0000-0000-0000-000000000000}"/>
          </ac:spMkLst>
        </pc:spChg>
        <pc:graphicFrameChg chg="add mod">
          <ac:chgData name="Nico Pizzolato" userId="71588fe3-4bdd-4df4-b2ce-a88b9838c2ff" providerId="ADAL" clId="{3F03FB8A-2351-4E48-82F9-060C7ED6A091}" dt="2024-03-20T21:51:28.914" v="50" actId="1076"/>
          <ac:graphicFrameMkLst>
            <pc:docMk/>
            <pc:sldMk cId="0" sldId="269"/>
            <ac:graphicFrameMk id="9" creationId="{5591E0E8-C7D5-48C6-B60D-8696585B8975}"/>
          </ac:graphicFrameMkLst>
        </pc:graphicFrameChg>
        <pc:graphicFrameChg chg="del">
          <ac:chgData name="Nico Pizzolato" userId="71588fe3-4bdd-4df4-b2ce-a88b9838c2ff" providerId="ADAL" clId="{3F03FB8A-2351-4E48-82F9-060C7ED6A091}" dt="2024-03-20T21:51:20.289" v="48" actId="478"/>
          <ac:graphicFrameMkLst>
            <pc:docMk/>
            <pc:sldMk cId="0" sldId="269"/>
            <ac:graphicFrameMk id="436" creationId="{00000000-0000-0000-0000-000000000000}"/>
          </ac:graphicFrameMkLst>
        </pc:graphicFrameChg>
      </pc:sldChg>
      <pc:sldChg chg="del">
        <pc:chgData name="Nico Pizzolato" userId="71588fe3-4bdd-4df4-b2ce-a88b9838c2ff" providerId="ADAL" clId="{3F03FB8A-2351-4E48-82F9-060C7ED6A091}" dt="2024-03-20T21:51:56.414" v="80" actId="2696"/>
        <pc:sldMkLst>
          <pc:docMk/>
          <pc:sldMk cId="0" sldId="270"/>
        </pc:sldMkLst>
      </pc:sldChg>
      <pc:sldChg chg="modSp del">
        <pc:chgData name="Nico Pizzolato" userId="71588fe3-4bdd-4df4-b2ce-a88b9838c2ff" providerId="ADAL" clId="{3F03FB8A-2351-4E48-82F9-060C7ED6A091}" dt="2024-03-20T21:58:10.068" v="262"/>
        <pc:sldMkLst>
          <pc:docMk/>
          <pc:sldMk cId="1580096087" sldId="270"/>
        </pc:sldMkLst>
        <pc:spChg chg="mod">
          <ac:chgData name="Nico Pizzolato" userId="71588fe3-4bdd-4df4-b2ce-a88b9838c2ff" providerId="ADAL" clId="{3F03FB8A-2351-4E48-82F9-060C7ED6A091}" dt="2024-03-20T21:58:10.068" v="262"/>
          <ac:spMkLst>
            <pc:docMk/>
            <pc:sldMk cId="1580096087" sldId="270"/>
            <ac:spMk id="3" creationId="{6C2D2AD4-A505-4F93-A56A-9012AE40779A}"/>
          </ac:spMkLst>
        </pc:spChg>
      </pc:sldChg>
      <pc:sldChg chg="del">
        <pc:chgData name="Nico Pizzolato" userId="71588fe3-4bdd-4df4-b2ce-a88b9838c2ff" providerId="ADAL" clId="{3F03FB8A-2351-4E48-82F9-060C7ED6A091}" dt="2024-03-20T21:51:58.621" v="82" actId="2696"/>
        <pc:sldMkLst>
          <pc:docMk/>
          <pc:sldMk cId="0" sldId="271"/>
        </pc:sldMkLst>
      </pc:sldChg>
      <pc:sldChg chg="modSp del">
        <pc:chgData name="Nico Pizzolato" userId="71588fe3-4bdd-4df4-b2ce-a88b9838c2ff" providerId="ADAL" clId="{3F03FB8A-2351-4E48-82F9-060C7ED6A091}" dt="2024-03-20T21:58:10.068" v="262"/>
        <pc:sldMkLst>
          <pc:docMk/>
          <pc:sldMk cId="3634102476" sldId="271"/>
        </pc:sldMkLst>
        <pc:spChg chg="mod">
          <ac:chgData name="Nico Pizzolato" userId="71588fe3-4bdd-4df4-b2ce-a88b9838c2ff" providerId="ADAL" clId="{3F03FB8A-2351-4E48-82F9-060C7ED6A091}" dt="2024-03-20T21:58:10.068" v="262"/>
          <ac:spMkLst>
            <pc:docMk/>
            <pc:sldMk cId="3634102476" sldId="271"/>
            <ac:spMk id="2" creationId="{8CAE1963-7151-4725-8CDC-A739798F9F50}"/>
          </ac:spMkLst>
        </pc:spChg>
        <pc:spChg chg="mod">
          <ac:chgData name="Nico Pizzolato" userId="71588fe3-4bdd-4df4-b2ce-a88b9838c2ff" providerId="ADAL" clId="{3F03FB8A-2351-4E48-82F9-060C7ED6A091}" dt="2024-03-20T21:58:10.068" v="262"/>
          <ac:spMkLst>
            <pc:docMk/>
            <pc:sldMk cId="3634102476" sldId="271"/>
            <ac:spMk id="3" creationId="{7609A314-D398-4F5F-8E44-D0DE26D1A5D2}"/>
          </ac:spMkLst>
        </pc:spChg>
      </pc:sldChg>
      <pc:sldChg chg="del">
        <pc:chgData name="Nico Pizzolato" userId="71588fe3-4bdd-4df4-b2ce-a88b9838c2ff" providerId="ADAL" clId="{3F03FB8A-2351-4E48-82F9-060C7ED6A091}" dt="2024-03-20T21:52:00.709" v="84" actId="2696"/>
        <pc:sldMkLst>
          <pc:docMk/>
          <pc:sldMk cId="0" sldId="272"/>
        </pc:sldMkLst>
      </pc:sldChg>
      <pc:sldChg chg="del">
        <pc:chgData name="Nico Pizzolato" userId="71588fe3-4bdd-4df4-b2ce-a88b9838c2ff" providerId="ADAL" clId="{3F03FB8A-2351-4E48-82F9-060C7ED6A091}" dt="2024-03-20T21:52:02.084" v="86" actId="2696"/>
        <pc:sldMkLst>
          <pc:docMk/>
          <pc:sldMk cId="0" sldId="273"/>
        </pc:sldMkLst>
      </pc:sldChg>
      <pc:sldChg chg="del">
        <pc:chgData name="Nico Pizzolato" userId="71588fe3-4bdd-4df4-b2ce-a88b9838c2ff" providerId="ADAL" clId="{3F03FB8A-2351-4E48-82F9-060C7ED6A091}" dt="2024-03-20T21:58:10.068" v="262"/>
        <pc:sldMkLst>
          <pc:docMk/>
          <pc:sldMk cId="3628548551" sldId="273"/>
        </pc:sldMkLst>
      </pc:sldChg>
      <pc:sldChg chg="del">
        <pc:chgData name="Nico Pizzolato" userId="71588fe3-4bdd-4df4-b2ce-a88b9838c2ff" providerId="ADAL" clId="{3F03FB8A-2351-4E48-82F9-060C7ED6A091}" dt="2024-03-20T21:52:03.452" v="88" actId="2696"/>
        <pc:sldMkLst>
          <pc:docMk/>
          <pc:sldMk cId="0" sldId="274"/>
        </pc:sldMkLst>
      </pc:sldChg>
      <pc:sldChg chg="addSp delSp modSp">
        <pc:chgData name="Nico Pizzolato" userId="71588fe3-4bdd-4df4-b2ce-a88b9838c2ff" providerId="ADAL" clId="{3F03FB8A-2351-4E48-82F9-060C7ED6A091}" dt="2024-03-20T21:52:43.508" v="114" actId="1076"/>
        <pc:sldMkLst>
          <pc:docMk/>
          <pc:sldMk cId="0" sldId="275"/>
        </pc:sldMkLst>
        <pc:spChg chg="add mod">
          <ac:chgData name="Nico Pizzolato" userId="71588fe3-4bdd-4df4-b2ce-a88b9838c2ff" providerId="ADAL" clId="{3F03FB8A-2351-4E48-82F9-060C7ED6A091}" dt="2024-03-20T21:52:43.508" v="114" actId="1076"/>
          <ac:spMkLst>
            <pc:docMk/>
            <pc:sldMk cId="0" sldId="275"/>
            <ac:spMk id="3" creationId="{DCC0D32D-80D6-4585-9F56-3352B0FC1B93}"/>
          </ac:spMkLst>
        </pc:spChg>
        <pc:spChg chg="del mod">
          <ac:chgData name="Nico Pizzolato" userId="71588fe3-4bdd-4df4-b2ce-a88b9838c2ff" providerId="ADAL" clId="{3F03FB8A-2351-4E48-82F9-060C7ED6A091}" dt="2024-03-20T21:52:34.987" v="103" actId="478"/>
          <ac:spMkLst>
            <pc:docMk/>
            <pc:sldMk cId="0" sldId="275"/>
            <ac:spMk id="488" creationId="{00000000-0000-0000-0000-000000000000}"/>
          </ac:spMkLst>
        </pc:spChg>
      </pc:sldChg>
      <pc:sldChg chg="modSp">
        <pc:chgData name="Nico Pizzolato" userId="71588fe3-4bdd-4df4-b2ce-a88b9838c2ff" providerId="ADAL" clId="{3F03FB8A-2351-4E48-82F9-060C7ED6A091}" dt="2024-03-21T12:26:14.781" v="646" actId="1036"/>
        <pc:sldMkLst>
          <pc:docMk/>
          <pc:sldMk cId="654726067" sldId="277"/>
        </pc:sldMkLst>
        <pc:spChg chg="mod">
          <ac:chgData name="Nico Pizzolato" userId="71588fe3-4bdd-4df4-b2ce-a88b9838c2ff" providerId="ADAL" clId="{3F03FB8A-2351-4E48-82F9-060C7ED6A091}" dt="2024-03-21T12:26:14.781" v="646" actId="1036"/>
          <ac:spMkLst>
            <pc:docMk/>
            <pc:sldMk cId="654726067" sldId="277"/>
            <ac:spMk id="2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1T12:23:04.109" v="645" actId="1076"/>
          <ac:spMkLst>
            <pc:docMk/>
            <pc:sldMk cId="654726067" sldId="277"/>
            <ac:spMk id="3" creationId="{00000000-0000-0000-0000-000000000000}"/>
          </ac:spMkLst>
        </pc:spChg>
      </pc:sldChg>
      <pc:sldChg chg="del">
        <pc:chgData name="Nico Pizzolato" userId="71588fe3-4bdd-4df4-b2ce-a88b9838c2ff" providerId="ADAL" clId="{3F03FB8A-2351-4E48-82F9-060C7ED6A091}" dt="2024-03-21T12:39:47.850" v="647" actId="2696"/>
        <pc:sldMkLst>
          <pc:docMk/>
          <pc:sldMk cId="1348066400" sldId="281"/>
        </pc:sldMkLst>
      </pc:sldChg>
      <pc:sldChg chg="addSp delSp modSp add">
        <pc:chgData name="Nico Pizzolato" userId="71588fe3-4bdd-4df4-b2ce-a88b9838c2ff" providerId="ADAL" clId="{3F03FB8A-2351-4E48-82F9-060C7ED6A091}" dt="2024-03-20T21:53:27.444" v="129" actId="14100"/>
        <pc:sldMkLst>
          <pc:docMk/>
          <pc:sldMk cId="4090148604" sldId="282"/>
        </pc:sldMkLst>
        <pc:spChg chg="mod">
          <ac:chgData name="Nico Pizzolato" userId="71588fe3-4bdd-4df4-b2ce-a88b9838c2ff" providerId="ADAL" clId="{3F03FB8A-2351-4E48-82F9-060C7ED6A091}" dt="2024-03-20T21:53:03.861" v="121" actId="20577"/>
          <ac:spMkLst>
            <pc:docMk/>
            <pc:sldMk cId="4090148604" sldId="282"/>
            <ac:spMk id="429" creationId="{00000000-0000-0000-0000-000000000000}"/>
          </ac:spMkLst>
        </pc:spChg>
        <pc:graphicFrameChg chg="add del mod">
          <ac:chgData name="Nico Pizzolato" userId="71588fe3-4bdd-4df4-b2ce-a88b9838c2ff" providerId="ADAL" clId="{3F03FB8A-2351-4E48-82F9-060C7ED6A091}" dt="2024-03-20T21:53:16.192" v="124"/>
          <ac:graphicFrameMkLst>
            <pc:docMk/>
            <pc:sldMk cId="4090148604" sldId="282"/>
            <ac:graphicFrameMk id="6" creationId="{2C3B03A5-E7B0-44F3-A27A-083C605767D4}"/>
          </ac:graphicFrameMkLst>
        </pc:graphicFrameChg>
        <pc:graphicFrameChg chg="add mod">
          <ac:chgData name="Nico Pizzolato" userId="71588fe3-4bdd-4df4-b2ce-a88b9838c2ff" providerId="ADAL" clId="{3F03FB8A-2351-4E48-82F9-060C7ED6A091}" dt="2024-03-20T21:53:27.444" v="129" actId="14100"/>
          <ac:graphicFrameMkLst>
            <pc:docMk/>
            <pc:sldMk cId="4090148604" sldId="282"/>
            <ac:graphicFrameMk id="7" creationId="{53605948-2E8D-4C0D-BD76-F9DABF3FE5A6}"/>
          </ac:graphicFrameMkLst>
        </pc:graphicFrameChg>
        <pc:graphicFrameChg chg="del mod">
          <ac:chgData name="Nico Pizzolato" userId="71588fe3-4bdd-4df4-b2ce-a88b9838c2ff" providerId="ADAL" clId="{3F03FB8A-2351-4E48-82F9-060C7ED6A091}" dt="2024-03-20T21:53:18.883" v="126" actId="478"/>
          <ac:graphicFrameMkLst>
            <pc:docMk/>
            <pc:sldMk cId="4090148604" sldId="282"/>
            <ac:graphicFrameMk id="9" creationId="{5591E0E8-C7D5-48C6-B60D-8696585B8975}"/>
          </ac:graphicFrameMkLst>
        </pc:graphicFrameChg>
      </pc:sldChg>
      <pc:sldChg chg="addSp delSp modSp add">
        <pc:chgData name="Nico Pizzolato" userId="71588fe3-4bdd-4df4-b2ce-a88b9838c2ff" providerId="ADAL" clId="{3F03FB8A-2351-4E48-82F9-060C7ED6A091}" dt="2024-03-20T21:54:12.994" v="148" actId="1076"/>
        <pc:sldMkLst>
          <pc:docMk/>
          <pc:sldMk cId="1610247561" sldId="283"/>
        </pc:sldMkLst>
        <pc:spChg chg="mod">
          <ac:chgData name="Nico Pizzolato" userId="71588fe3-4bdd-4df4-b2ce-a88b9838c2ff" providerId="ADAL" clId="{3F03FB8A-2351-4E48-82F9-060C7ED6A091}" dt="2024-03-20T21:53:54.732" v="144" actId="20577"/>
          <ac:spMkLst>
            <pc:docMk/>
            <pc:sldMk cId="1610247561" sldId="283"/>
            <ac:spMk id="429" creationId="{00000000-0000-0000-0000-000000000000}"/>
          </ac:spMkLst>
        </pc:spChg>
        <pc:graphicFrameChg chg="add mod">
          <ac:chgData name="Nico Pizzolato" userId="71588fe3-4bdd-4df4-b2ce-a88b9838c2ff" providerId="ADAL" clId="{3F03FB8A-2351-4E48-82F9-060C7ED6A091}" dt="2024-03-20T21:54:12.994" v="148" actId="1076"/>
          <ac:graphicFrameMkLst>
            <pc:docMk/>
            <pc:sldMk cId="1610247561" sldId="283"/>
            <ac:graphicFrameMk id="6" creationId="{4197770B-49BB-499A-B39D-C554ED0BF21C}"/>
          </ac:graphicFrameMkLst>
        </pc:graphicFrameChg>
        <pc:graphicFrameChg chg="del mod">
          <ac:chgData name="Nico Pizzolato" userId="71588fe3-4bdd-4df4-b2ce-a88b9838c2ff" providerId="ADAL" clId="{3F03FB8A-2351-4E48-82F9-060C7ED6A091}" dt="2024-03-20T21:54:05.026" v="145" actId="478"/>
          <ac:graphicFrameMkLst>
            <pc:docMk/>
            <pc:sldMk cId="1610247561" sldId="283"/>
            <ac:graphicFrameMk id="7" creationId="{53605948-2E8D-4C0D-BD76-F9DABF3FE5A6}"/>
          </ac:graphicFrameMkLst>
        </pc:graphicFrameChg>
      </pc:sldChg>
      <pc:sldChg chg="add del">
        <pc:chgData name="Nico Pizzolato" userId="71588fe3-4bdd-4df4-b2ce-a88b9838c2ff" providerId="ADAL" clId="{3F03FB8A-2351-4E48-82F9-060C7ED6A091}" dt="2024-03-20T21:54:32.153" v="150" actId="2696"/>
        <pc:sldMkLst>
          <pc:docMk/>
          <pc:sldMk cId="86555192" sldId="284"/>
        </pc:sldMkLst>
      </pc:sldChg>
      <pc:sldChg chg="modSp add ord">
        <pc:chgData name="Nico Pizzolato" userId="71588fe3-4bdd-4df4-b2ce-a88b9838c2ff" providerId="ADAL" clId="{3F03FB8A-2351-4E48-82F9-060C7ED6A091}" dt="2024-03-20T21:55:04.045" v="168" actId="20577"/>
        <pc:sldMkLst>
          <pc:docMk/>
          <pc:sldMk cId="1337184012" sldId="284"/>
        </pc:sldMkLst>
        <pc:spChg chg="mod">
          <ac:chgData name="Nico Pizzolato" userId="71588fe3-4bdd-4df4-b2ce-a88b9838c2ff" providerId="ADAL" clId="{3F03FB8A-2351-4E48-82F9-060C7ED6A091}" dt="2024-03-20T21:55:04.045" v="168" actId="20577"/>
          <ac:spMkLst>
            <pc:docMk/>
            <pc:sldMk cId="1337184012" sldId="284"/>
            <ac:spMk id="349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0T21:54:57.053" v="153" actId="1076"/>
          <ac:spMkLst>
            <pc:docMk/>
            <pc:sldMk cId="1337184012" sldId="284"/>
            <ac:spMk id="356" creationId="{00000000-0000-0000-0000-000000000000}"/>
          </ac:spMkLst>
        </pc:spChg>
      </pc:sldChg>
      <pc:sldChg chg="modSp add">
        <pc:chgData name="Nico Pizzolato" userId="71588fe3-4bdd-4df4-b2ce-a88b9838c2ff" providerId="ADAL" clId="{3F03FB8A-2351-4E48-82F9-060C7ED6A091}" dt="2024-03-21T12:07:44.849" v="351" actId="207"/>
        <pc:sldMkLst>
          <pc:docMk/>
          <pc:sldMk cId="1264501640" sldId="285"/>
        </pc:sldMkLst>
        <pc:spChg chg="mod">
          <ac:chgData name="Nico Pizzolato" userId="71588fe3-4bdd-4df4-b2ce-a88b9838c2ff" providerId="ADAL" clId="{3F03FB8A-2351-4E48-82F9-060C7ED6A091}" dt="2024-03-21T12:07:44.849" v="351" actId="207"/>
          <ac:spMkLst>
            <pc:docMk/>
            <pc:sldMk cId="1264501640" sldId="285"/>
            <ac:spMk id="349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0T21:57:07.639" v="256" actId="20577"/>
          <ac:spMkLst>
            <pc:docMk/>
            <pc:sldMk cId="1264501640" sldId="285"/>
            <ac:spMk id="356" creationId="{00000000-0000-0000-0000-000000000000}"/>
          </ac:spMkLst>
        </pc:spChg>
      </pc:sldChg>
      <pc:sldChg chg="addSp delSp modSp add">
        <pc:chgData name="Nico Pizzolato" userId="71588fe3-4bdd-4df4-b2ce-a88b9838c2ff" providerId="ADAL" clId="{3F03FB8A-2351-4E48-82F9-060C7ED6A091}" dt="2024-03-20T21:56:03.554" v="200" actId="20577"/>
        <pc:sldMkLst>
          <pc:docMk/>
          <pc:sldMk cId="3663933520" sldId="286"/>
        </pc:sldMkLst>
        <pc:spChg chg="del">
          <ac:chgData name="Nico Pizzolato" userId="71588fe3-4bdd-4df4-b2ce-a88b9838c2ff" providerId="ADAL" clId="{3F03FB8A-2351-4E48-82F9-060C7ED6A091}" dt="2024-03-20T21:55:35.845" v="171"/>
          <ac:spMkLst>
            <pc:docMk/>
            <pc:sldMk cId="3663933520" sldId="286"/>
            <ac:spMk id="2" creationId="{86DDCF65-84C1-40F6-A5F6-1E15E2005358}"/>
          </ac:spMkLst>
        </pc:spChg>
        <pc:spChg chg="del">
          <ac:chgData name="Nico Pizzolato" userId="71588fe3-4bdd-4df4-b2ce-a88b9838c2ff" providerId="ADAL" clId="{3F03FB8A-2351-4E48-82F9-060C7ED6A091}" dt="2024-03-20T21:55:35.845" v="171"/>
          <ac:spMkLst>
            <pc:docMk/>
            <pc:sldMk cId="3663933520" sldId="286"/>
            <ac:spMk id="3" creationId="{76B9E7FF-78D6-4380-877A-84FD96D3BAE5}"/>
          </ac:spMkLst>
        </pc:spChg>
        <pc:spChg chg="del">
          <ac:chgData name="Nico Pizzolato" userId="71588fe3-4bdd-4df4-b2ce-a88b9838c2ff" providerId="ADAL" clId="{3F03FB8A-2351-4E48-82F9-060C7ED6A091}" dt="2024-03-20T21:55:35.845" v="171"/>
          <ac:spMkLst>
            <pc:docMk/>
            <pc:sldMk cId="3663933520" sldId="286"/>
            <ac:spMk id="4" creationId="{81F7DFBC-F090-42E1-AD7B-9A4550055479}"/>
          </ac:spMkLst>
        </pc:spChg>
        <pc:spChg chg="del">
          <ac:chgData name="Nico Pizzolato" userId="71588fe3-4bdd-4df4-b2ce-a88b9838c2ff" providerId="ADAL" clId="{3F03FB8A-2351-4E48-82F9-060C7ED6A091}" dt="2024-03-20T21:55:35.845" v="171"/>
          <ac:spMkLst>
            <pc:docMk/>
            <pc:sldMk cId="3663933520" sldId="286"/>
            <ac:spMk id="5" creationId="{AE116600-AF3C-4A62-923C-82B7B988F46E}"/>
          </ac:spMkLst>
        </pc:spChg>
        <pc:spChg chg="add mod">
          <ac:chgData name="Nico Pizzolato" userId="71588fe3-4bdd-4df4-b2ce-a88b9838c2ff" providerId="ADAL" clId="{3F03FB8A-2351-4E48-82F9-060C7ED6A091}" dt="2024-03-20T21:55:57.188" v="187" actId="6549"/>
          <ac:spMkLst>
            <pc:docMk/>
            <pc:sldMk cId="3663933520" sldId="286"/>
            <ac:spMk id="6" creationId="{689904DE-A8D7-451A-9281-A75E763F916B}"/>
          </ac:spMkLst>
        </pc:spChg>
        <pc:spChg chg="add mod">
          <ac:chgData name="Nico Pizzolato" userId="71588fe3-4bdd-4df4-b2ce-a88b9838c2ff" providerId="ADAL" clId="{3F03FB8A-2351-4E48-82F9-060C7ED6A091}" dt="2024-03-20T21:56:03.554" v="200" actId="20577"/>
          <ac:spMkLst>
            <pc:docMk/>
            <pc:sldMk cId="3663933520" sldId="286"/>
            <ac:spMk id="7" creationId="{C2C67BF7-6730-4D90-B6AF-A6682CF6801F}"/>
          </ac:spMkLst>
        </pc:spChg>
      </pc:sldChg>
      <pc:sldChg chg="add">
        <pc:chgData name="Nico Pizzolato" userId="71588fe3-4bdd-4df4-b2ce-a88b9838c2ff" providerId="ADAL" clId="{3F03FB8A-2351-4E48-82F9-060C7ED6A091}" dt="2024-03-20T21:58:19.354" v="263"/>
        <pc:sldMkLst>
          <pc:docMk/>
          <pc:sldMk cId="2167331592" sldId="287"/>
        </pc:sldMkLst>
      </pc:sldChg>
      <pc:sldChg chg="del">
        <pc:chgData name="Nico Pizzolato" userId="71588fe3-4bdd-4df4-b2ce-a88b9838c2ff" providerId="ADAL" clId="{3F03FB8A-2351-4E48-82F9-060C7ED6A091}" dt="2024-03-20T21:58:10.068" v="262"/>
        <pc:sldMkLst>
          <pc:docMk/>
          <pc:sldMk cId="4240298673" sldId="287"/>
        </pc:sldMkLst>
      </pc:sldChg>
      <pc:sldChg chg="modSp add">
        <pc:chgData name="Nico Pizzolato" userId="71588fe3-4bdd-4df4-b2ce-a88b9838c2ff" providerId="ADAL" clId="{3F03FB8A-2351-4E48-82F9-060C7ED6A091}" dt="2024-03-21T12:08:16.620" v="363" actId="20577"/>
        <pc:sldMkLst>
          <pc:docMk/>
          <pc:sldMk cId="185331943" sldId="288"/>
        </pc:sldMkLst>
        <pc:spChg chg="mod">
          <ac:chgData name="Nico Pizzolato" userId="71588fe3-4bdd-4df4-b2ce-a88b9838c2ff" providerId="ADAL" clId="{3F03FB8A-2351-4E48-82F9-060C7ED6A091}" dt="2024-03-21T12:08:16.620" v="363" actId="20577"/>
          <ac:spMkLst>
            <pc:docMk/>
            <pc:sldMk cId="185331943" sldId="288"/>
            <ac:spMk id="349" creationId="{00000000-0000-0000-0000-000000000000}"/>
          </ac:spMkLst>
        </pc:spChg>
      </pc:sldChg>
      <pc:sldChg chg="modSp add">
        <pc:chgData name="Nico Pizzolato" userId="71588fe3-4bdd-4df4-b2ce-a88b9838c2ff" providerId="ADAL" clId="{3F03FB8A-2351-4E48-82F9-060C7ED6A091}" dt="2024-03-21T12:08:45.366" v="375" actId="20577"/>
        <pc:sldMkLst>
          <pc:docMk/>
          <pc:sldMk cId="2318331126" sldId="289"/>
        </pc:sldMkLst>
        <pc:spChg chg="mod">
          <ac:chgData name="Nico Pizzolato" userId="71588fe3-4bdd-4df4-b2ce-a88b9838c2ff" providerId="ADAL" clId="{3F03FB8A-2351-4E48-82F9-060C7ED6A091}" dt="2024-03-21T12:08:45.366" v="375" actId="20577"/>
          <ac:spMkLst>
            <pc:docMk/>
            <pc:sldMk cId="2318331126" sldId="289"/>
            <ac:spMk id="349" creationId="{00000000-0000-0000-0000-000000000000}"/>
          </ac:spMkLst>
        </pc:spChg>
      </pc:sldChg>
      <pc:sldChg chg="modSp add">
        <pc:chgData name="Nico Pizzolato" userId="71588fe3-4bdd-4df4-b2ce-a88b9838c2ff" providerId="ADAL" clId="{3F03FB8A-2351-4E48-82F9-060C7ED6A091}" dt="2024-03-21T12:09:45.215" v="380" actId="1076"/>
        <pc:sldMkLst>
          <pc:docMk/>
          <pc:sldMk cId="529353483" sldId="290"/>
        </pc:sldMkLst>
        <pc:spChg chg="mod">
          <ac:chgData name="Nico Pizzolato" userId="71588fe3-4bdd-4df4-b2ce-a88b9838c2ff" providerId="ADAL" clId="{3F03FB8A-2351-4E48-82F9-060C7ED6A091}" dt="2024-03-21T12:09:30.305" v="377" actId="14100"/>
          <ac:spMkLst>
            <pc:docMk/>
            <pc:sldMk cId="529353483" sldId="290"/>
            <ac:spMk id="349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1T12:09:45.215" v="380" actId="1076"/>
          <ac:spMkLst>
            <pc:docMk/>
            <pc:sldMk cId="529353483" sldId="290"/>
            <ac:spMk id="356" creationId="{00000000-0000-0000-0000-000000000000}"/>
          </ac:spMkLst>
        </pc:spChg>
      </pc:sldChg>
      <pc:sldChg chg="modSp add">
        <pc:chgData name="Nico Pizzolato" userId="71588fe3-4bdd-4df4-b2ce-a88b9838c2ff" providerId="ADAL" clId="{3F03FB8A-2351-4E48-82F9-060C7ED6A091}" dt="2024-03-21T12:13:43.665" v="643" actId="20577"/>
        <pc:sldMkLst>
          <pc:docMk/>
          <pc:sldMk cId="2768398270" sldId="291"/>
        </pc:sldMkLst>
        <pc:spChg chg="mod">
          <ac:chgData name="Nico Pizzolato" userId="71588fe3-4bdd-4df4-b2ce-a88b9838c2ff" providerId="ADAL" clId="{3F03FB8A-2351-4E48-82F9-060C7ED6A091}" dt="2024-03-21T12:10:10.036" v="413" actId="20577"/>
          <ac:spMkLst>
            <pc:docMk/>
            <pc:sldMk cId="2768398270" sldId="291"/>
            <ac:spMk id="349" creationId="{00000000-0000-0000-0000-000000000000}"/>
          </ac:spMkLst>
        </pc:spChg>
        <pc:spChg chg="mod">
          <ac:chgData name="Nico Pizzolato" userId="71588fe3-4bdd-4df4-b2ce-a88b9838c2ff" providerId="ADAL" clId="{3F03FB8A-2351-4E48-82F9-060C7ED6A091}" dt="2024-03-21T12:13:43.665" v="643" actId="20577"/>
          <ac:spMkLst>
            <pc:docMk/>
            <pc:sldMk cId="2768398270" sldId="291"/>
            <ac:spMk id="356" creationId="{00000000-0000-0000-0000-000000000000}"/>
          </ac:spMkLst>
        </pc:spChg>
      </pc:sldChg>
      <pc:sldMasterChg chg="delSldLayout">
        <pc:chgData name="Nico Pizzolato" userId="71588fe3-4bdd-4df4-b2ce-a88b9838c2ff" providerId="ADAL" clId="{3F03FB8A-2351-4E48-82F9-060C7ED6A091}" dt="2024-03-20T21:52:03.460" v="89" actId="2696"/>
        <pc:sldMasterMkLst>
          <pc:docMk/>
          <pc:sldMasterMk cId="0" sldId="2147483648"/>
        </pc:sldMasterMkLst>
        <pc:sldLayoutChg chg="del">
          <pc:chgData name="Nico Pizzolato" userId="71588fe3-4bdd-4df4-b2ce-a88b9838c2ff" providerId="ADAL" clId="{3F03FB8A-2351-4E48-82F9-060C7ED6A091}" dt="2024-03-20T21:51:58.621" v="83" actId="2696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Nico Pizzolato" userId="71588fe3-4bdd-4df4-b2ce-a88b9838c2ff" providerId="ADAL" clId="{3F03FB8A-2351-4E48-82F9-060C7ED6A091}" dt="2024-03-20T21:51:56.414" v="81" actId="2696"/>
          <pc:sldLayoutMkLst>
            <pc:docMk/>
            <pc:sldMasterMk cId="0" sldId="2147483648"/>
            <pc:sldLayoutMk cId="0" sldId="2147483664"/>
          </pc:sldLayoutMkLst>
        </pc:sldLayoutChg>
        <pc:sldLayoutChg chg="del">
          <pc:chgData name="Nico Pizzolato" userId="71588fe3-4bdd-4df4-b2ce-a88b9838c2ff" providerId="ADAL" clId="{3F03FB8A-2351-4E48-82F9-060C7ED6A091}" dt="2024-03-20T21:52:00.709" v="85" actId="2696"/>
          <pc:sldLayoutMkLst>
            <pc:docMk/>
            <pc:sldMasterMk cId="0" sldId="2147483648"/>
            <pc:sldLayoutMk cId="0" sldId="2147483665"/>
          </pc:sldLayoutMkLst>
        </pc:sldLayoutChg>
        <pc:sldLayoutChg chg="del">
          <pc:chgData name="Nico Pizzolato" userId="71588fe3-4bdd-4df4-b2ce-a88b9838c2ff" providerId="ADAL" clId="{3F03FB8A-2351-4E48-82F9-060C7ED6A091}" dt="2024-03-20T21:52:02.095" v="87" actId="2696"/>
          <pc:sldLayoutMkLst>
            <pc:docMk/>
            <pc:sldMasterMk cId="0" sldId="2147483648"/>
            <pc:sldLayoutMk cId="0" sldId="2147483666"/>
          </pc:sldLayoutMkLst>
        </pc:sldLayoutChg>
        <pc:sldLayoutChg chg="del">
          <pc:chgData name="Nico Pizzolato" userId="71588fe3-4bdd-4df4-b2ce-a88b9838c2ff" providerId="ADAL" clId="{3F03FB8A-2351-4E48-82F9-060C7ED6A091}" dt="2024-03-20T21:52:03.460" v="89" actId="2696"/>
          <pc:sldLayoutMkLst>
            <pc:docMk/>
            <pc:sldMasterMk cId="0" sldId="2147483648"/>
            <pc:sldLayoutMk cId="0" sldId="2147483667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dxac-my.sharepoint.com/personal/n_pizzolato_mdx_ac_uk/Documents/PGR%20DIRECTOR/EDI%20project/PGR%20Student%20Demographics%20from%20Tableau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dxac-my.sharepoint.com/personal/n_pizzolato_mdx_ac_uk/Documents/PGR%20DIRECTOR/EDI%20project/PGR%20Student%20Demographics%20from%20Tableau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livemdxac-my.sharepoint.com/personal/n_pizzolato_mdx_ac_uk/Documents/PGR%20DIRECTOR/EDI%20project/PGR%20Student%20Demographics%20from%20Tablea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PGR</a:t>
            </a:r>
            <a:r>
              <a:rPr lang="en-GB" baseline="0"/>
              <a:t> students by gender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Gender!$B$1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Gender!$A$2:$A$6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Gender!$B$2:$B$6</c:f>
              <c:numCache>
                <c:formatCode>0.0%</c:formatCode>
                <c:ptCount val="5"/>
                <c:pt idx="0">
                  <c:v>0.50370370370370365</c:v>
                </c:pt>
                <c:pt idx="1">
                  <c:v>0.504</c:v>
                </c:pt>
                <c:pt idx="2">
                  <c:v>0.52564102564102566</c:v>
                </c:pt>
                <c:pt idx="3">
                  <c:v>0.52450980392156865</c:v>
                </c:pt>
                <c:pt idx="4">
                  <c:v>0.55026455026455023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8-4D41-B875-76BBFD418386}"/>
            </c:ext>
          </c:extLst>
        </c:ser>
        <c:ser>
          <c:idx val="1"/>
          <c:order val="1"/>
          <c:tx>
            <c:strRef>
              <c:f>Gender!$C$1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Gender!$A$2:$A$6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Gender!$C$2:$C$6</c:f>
              <c:numCache>
                <c:formatCode>0.0%</c:formatCode>
                <c:ptCount val="5"/>
                <c:pt idx="0">
                  <c:v>0.49629629629629629</c:v>
                </c:pt>
                <c:pt idx="1">
                  <c:v>0.496</c:v>
                </c:pt>
                <c:pt idx="2">
                  <c:v>0.47435897435897434</c:v>
                </c:pt>
                <c:pt idx="3">
                  <c:v>0.47058823529411764</c:v>
                </c:pt>
                <c:pt idx="4">
                  <c:v>0.43915343915343913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8-4D41-B875-76BBFD418386}"/>
            </c:ext>
          </c:extLst>
        </c:ser>
        <c:ser>
          <c:idx val="2"/>
          <c:order val="2"/>
          <c:tx>
            <c:strRef>
              <c:f>Gender!$D$1</c:f>
              <c:strCache>
                <c:ptCount val="1"/>
                <c:pt idx="0">
                  <c:v>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Gender!$A$2:$A$6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Gender!$D$2:$D$6</c:f>
              <c:numCache>
                <c:formatCode>General</c:formatCode>
                <c:ptCount val="5"/>
                <c:pt idx="3" formatCode="0.0%">
                  <c:v>4.9019607843137254E-3</c:v>
                </c:pt>
                <c:pt idx="4" formatCode="0.0%">
                  <c:v>1.0582010582010581E-2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1B8-4D41-B875-76BBFD4183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9281520"/>
        <c:axId val="1587027280"/>
      </c:barChart>
      <c:catAx>
        <c:axId val="15592815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7027280"/>
        <c:crosses val="autoZero"/>
        <c:auto val="1"/>
        <c:lblAlgn val="ctr"/>
        <c:lblOffset val="100"/>
        <c:noMultiLvlLbl val="0"/>
      </c:catAx>
      <c:valAx>
        <c:axId val="1587027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9281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'Ethno-nationality (2)'!$H$2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'Ethno-nationality (2)'!$F$3:$G$19</c:f>
              <c:multiLvlStrCache>
                <c:ptCount val="17"/>
                <c:lvl>
                  <c:pt idx="0">
                    <c:v>Arab</c:v>
                  </c:pt>
                  <c:pt idx="1">
                    <c:v>Asian-Bangladeshi</c:v>
                  </c:pt>
                  <c:pt idx="2">
                    <c:v>Asian-Indian</c:v>
                  </c:pt>
                  <c:pt idx="3">
                    <c:v>Asian-Pakistani</c:v>
                  </c:pt>
                  <c:pt idx="4">
                    <c:v>Black-African</c:v>
                  </c:pt>
                  <c:pt idx="5">
                    <c:v>Black-Caribbean</c:v>
                  </c:pt>
                  <c:pt idx="6">
                    <c:v>Chinese</c:v>
                  </c:pt>
                  <c:pt idx="7">
                    <c:v>Other Asian Background</c:v>
                  </c:pt>
                  <c:pt idx="8">
                    <c:v>Other Black Background</c:v>
                  </c:pt>
                  <c:pt idx="9">
                    <c:v>Other Ethnic Background</c:v>
                  </c:pt>
                  <c:pt idx="10">
                    <c:v>Other Mixed Background</c:v>
                  </c:pt>
                  <c:pt idx="11">
                    <c:v>Other White Background</c:v>
                  </c:pt>
                  <c:pt idx="12">
                    <c:v>Refused to answer</c:v>
                  </c:pt>
                  <c:pt idx="13">
                    <c:v>White</c:v>
                  </c:pt>
                  <c:pt idx="14">
                    <c:v>White Welsh</c:v>
                  </c:pt>
                  <c:pt idx="15">
                    <c:v>White-British</c:v>
                  </c:pt>
                  <c:pt idx="16">
                    <c:v>White-Irish</c:v>
                  </c:pt>
                </c:lvl>
                <c:lvl>
                  <c:pt idx="0">
                    <c:v>UK</c:v>
                  </c:pt>
                </c:lvl>
              </c:multiLvlStrCache>
            </c:multiLvlStrRef>
          </c:cat>
          <c:val>
            <c:numRef>
              <c:f>'Ethno-nationality (2)'!$H$3:$H$19</c:f>
              <c:numCache>
                <c:formatCode>0.0%</c:formatCode>
                <c:ptCount val="17"/>
                <c:pt idx="0">
                  <c:v>1.9230769230769232E-2</c:v>
                </c:pt>
                <c:pt idx="1">
                  <c:v>6.41025641025641E-3</c:v>
                </c:pt>
                <c:pt idx="2">
                  <c:v>6.41025641025641E-3</c:v>
                </c:pt>
                <c:pt idx="3">
                  <c:v>6.41025641025641E-3</c:v>
                </c:pt>
                <c:pt idx="4">
                  <c:v>6.4102564102564097E-2</c:v>
                </c:pt>
                <c:pt idx="5">
                  <c:v>1.282051282051282E-2</c:v>
                </c:pt>
                <c:pt idx="6">
                  <c:v>6.41025641025641E-3</c:v>
                </c:pt>
                <c:pt idx="7">
                  <c:v>6.4102564102564097E-2</c:v>
                </c:pt>
                <c:pt idx="8">
                  <c:v>6.41025641025641E-3</c:v>
                </c:pt>
                <c:pt idx="9">
                  <c:v>1.282051282051282E-2</c:v>
                </c:pt>
                <c:pt idx="10">
                  <c:v>6.41025641025641E-3</c:v>
                </c:pt>
                <c:pt idx="11">
                  <c:v>6.4102564102564097E-2</c:v>
                </c:pt>
                <c:pt idx="12">
                  <c:v>6.41025641025641E-3</c:v>
                </c:pt>
                <c:pt idx="13">
                  <c:v>7.6923076923076927E-2</c:v>
                </c:pt>
                <c:pt idx="14">
                  <c:v>6.41025641025641E-3</c:v>
                </c:pt>
                <c:pt idx="15">
                  <c:v>8.9743589743589744E-2</c:v>
                </c:pt>
                <c:pt idx="16">
                  <c:v>1.282051282051282E-2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A-4613-873B-73A85A801B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7844704"/>
        <c:axId val="65335664"/>
      </c:barChart>
      <c:catAx>
        <c:axId val="6784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35664"/>
        <c:crosses val="autoZero"/>
        <c:auto val="1"/>
        <c:lblAlgn val="ctr"/>
        <c:lblOffset val="100"/>
        <c:noMultiLvlLbl val="0"/>
      </c:catAx>
      <c:valAx>
        <c:axId val="6533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844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'Ethno-nationality (2)'!$C$1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'Ethno-nationality (2)'!$A$2:$B$24</c:f>
              <c:multiLvlStrCache>
                <c:ptCount val="23"/>
                <c:lvl>
                  <c:pt idx="0">
                    <c:v>Black-African</c:v>
                  </c:pt>
                  <c:pt idx="1">
                    <c:v>Other Mixed Background</c:v>
                  </c:pt>
                  <c:pt idx="2">
                    <c:v>Chinese</c:v>
                  </c:pt>
                  <c:pt idx="3">
                    <c:v>Other Asian Background</c:v>
                  </c:pt>
                  <c:pt idx="4">
                    <c:v>Asian-Pakistani</c:v>
                  </c:pt>
                  <c:pt idx="5">
                    <c:v>White</c:v>
                  </c:pt>
                  <c:pt idx="6">
                    <c:v>White-British</c:v>
                  </c:pt>
                  <c:pt idx="7">
                    <c:v>White</c:v>
                  </c:pt>
                  <c:pt idx="8">
                    <c:v>Arab</c:v>
                  </c:pt>
                  <c:pt idx="9">
                    <c:v>Asian-Indian</c:v>
                  </c:pt>
                  <c:pt idx="10">
                    <c:v>Asian-Pakistani</c:v>
                  </c:pt>
                  <c:pt idx="11">
                    <c:v>Other Asian Background</c:v>
                  </c:pt>
                  <c:pt idx="12">
                    <c:v>Other Ethnic Background</c:v>
                  </c:pt>
                  <c:pt idx="13">
                    <c:v>Other White Background</c:v>
                  </c:pt>
                  <c:pt idx="14">
                    <c:v>Other Ethnic Background</c:v>
                  </c:pt>
                  <c:pt idx="15">
                    <c:v>Other Mixed Background</c:v>
                  </c:pt>
                  <c:pt idx="16">
                    <c:v>White</c:v>
                  </c:pt>
                  <c:pt idx="17">
                    <c:v>Asian-Bangladeshi</c:v>
                  </c:pt>
                  <c:pt idx="18">
                    <c:v>Asian-Indian</c:v>
                  </c:pt>
                  <c:pt idx="19">
                    <c:v>Other Asian Background</c:v>
                  </c:pt>
                  <c:pt idx="20">
                    <c:v>Chinese</c:v>
                  </c:pt>
                  <c:pt idx="21">
                    <c:v>Other Asian Background</c:v>
                  </c:pt>
                  <c:pt idx="22">
                    <c:v>White</c:v>
                  </c:pt>
                </c:lvl>
                <c:lvl>
                  <c:pt idx="0">
                    <c:v>Africa</c:v>
                  </c:pt>
                  <c:pt idx="2">
                    <c:v>E. Asia</c:v>
                  </c:pt>
                  <c:pt idx="4">
                    <c:v>Europe (EU)</c:v>
                  </c:pt>
                  <c:pt idx="7">
                    <c:v>Europe (Non-EU)</c:v>
                  </c:pt>
                  <c:pt idx="8">
                    <c:v>Middle East</c:v>
                  </c:pt>
                  <c:pt idx="14">
                    <c:v>N. America &amp; Carrib</c:v>
                  </c:pt>
                  <c:pt idx="17">
                    <c:v>S. Asia</c:v>
                  </c:pt>
                  <c:pt idx="20">
                    <c:v>SE. Asia</c:v>
                  </c:pt>
                </c:lvl>
              </c:multiLvlStrCache>
            </c:multiLvlStrRef>
          </c:cat>
          <c:val>
            <c:numRef>
              <c:f>'Ethno-nationality (2)'!$C$2:$C$24</c:f>
              <c:numCache>
                <c:formatCode>0.0%</c:formatCode>
                <c:ptCount val="23"/>
                <c:pt idx="0">
                  <c:v>7.6923076923076927E-2</c:v>
                </c:pt>
                <c:pt idx="1">
                  <c:v>6.41025641025641E-3</c:v>
                </c:pt>
                <c:pt idx="2">
                  <c:v>7.6923076923076927E-2</c:v>
                </c:pt>
                <c:pt idx="3">
                  <c:v>1.9230769230769232E-2</c:v>
                </c:pt>
                <c:pt idx="5">
                  <c:v>3.8461538461538464E-2</c:v>
                </c:pt>
                <c:pt idx="6">
                  <c:v>6.41025641025641E-3</c:v>
                </c:pt>
                <c:pt idx="7">
                  <c:v>3.8461538461538464E-2</c:v>
                </c:pt>
                <c:pt idx="8">
                  <c:v>2.564102564102564E-2</c:v>
                </c:pt>
                <c:pt idx="9">
                  <c:v>6.41025641025641E-3</c:v>
                </c:pt>
                <c:pt idx="10">
                  <c:v>4.4871794871794872E-2</c:v>
                </c:pt>
                <c:pt idx="11">
                  <c:v>3.2051282051282048E-2</c:v>
                </c:pt>
                <c:pt idx="12">
                  <c:v>1.282051282051282E-2</c:v>
                </c:pt>
                <c:pt idx="13">
                  <c:v>6.41025641025641E-3</c:v>
                </c:pt>
                <c:pt idx="14">
                  <c:v>6.41025641025641E-3</c:v>
                </c:pt>
                <c:pt idx="15">
                  <c:v>6.41025641025641E-3</c:v>
                </c:pt>
                <c:pt idx="16">
                  <c:v>6.41025641025641E-3</c:v>
                </c:pt>
                <c:pt idx="17">
                  <c:v>1.282051282051282E-2</c:v>
                </c:pt>
                <c:pt idx="18">
                  <c:v>6.4102564102564097E-2</c:v>
                </c:pt>
                <c:pt idx="21">
                  <c:v>1.9230769230769232E-2</c:v>
                </c:pt>
                <c:pt idx="22">
                  <c:v>6.41025641025641E-3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2E-4644-883D-7BA9ADA68D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8422432"/>
        <c:axId val="65348560"/>
      </c:barChart>
      <c:catAx>
        <c:axId val="228422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48560"/>
        <c:crosses val="autoZero"/>
        <c:auto val="1"/>
        <c:lblAlgn val="ctr"/>
        <c:lblOffset val="100"/>
        <c:noMultiLvlLbl val="0"/>
      </c:catAx>
      <c:valAx>
        <c:axId val="65348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284224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0.90531</cdr:x>
      <cdr:y>0.06873</cdr:y>
    </cdr:from>
    <cdr:to>
      <cdr:x>0.94106</cdr:x>
      <cdr:y>0.17847</cdr:y>
    </cdr:to>
    <cdr:cxnSp macro="">
      <cdr:nvCxnSpPr>
        <cdr:cNvPr id="2" name="Straight Arrow Connector 1">
          <a:extLst xmlns:a="http://schemas.openxmlformats.org/drawingml/2006/main">
            <a:ext uri="{FF2B5EF4-FFF2-40B4-BE49-F238E27FC236}">
              <a16:creationId xmlns:a16="http://schemas.microsoft.com/office/drawing/2014/main" id="{D4B51E72-B3B2-4F4C-AF47-B3757B914FFA}"/>
            </a:ext>
          </a:extLst>
        </cdr:cNvPr>
        <cdr:cNvCxnSpPr/>
      </cdr:nvCxnSpPr>
      <cdr:spPr>
        <a:xfrm xmlns:a="http://schemas.openxmlformats.org/drawingml/2006/main" flipH="1">
          <a:off x="9519920" y="299048"/>
          <a:ext cx="375920" cy="477520"/>
        </a:xfrm>
        <a:prstGeom xmlns:a="http://schemas.openxmlformats.org/drawingml/2006/main" prst="straightConnector1">
          <a:avLst/>
        </a:prstGeom>
        <a:ln xmlns:a="http://schemas.openxmlformats.org/drawingml/2006/main" w="127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28" name="Shape 32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441492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Picture 13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-16765" y="0"/>
            <a:ext cx="12208766" cy="6108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</p:pic>
      <p:sp>
        <p:nvSpPr>
          <p:cNvPr id="12" name="Rectangle 4"/>
          <p:cNvSpPr/>
          <p:nvPr/>
        </p:nvSpPr>
        <p:spPr>
          <a:xfrm rot="4673143" flipH="1">
            <a:off x="9090821" y="2826523"/>
            <a:ext cx="1708495" cy="4960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94"/>
                </a:moveTo>
                <a:lnTo>
                  <a:pt x="21552" y="0"/>
                </a:lnTo>
                <a:cubicBezTo>
                  <a:pt x="21565" y="7263"/>
                  <a:pt x="21587" y="13730"/>
                  <a:pt x="21600" y="20993"/>
                </a:cubicBezTo>
                <a:lnTo>
                  <a:pt x="12291" y="21600"/>
                </a:lnTo>
                <a:lnTo>
                  <a:pt x="0" y="1594"/>
                </a:lnTo>
                <a:close/>
              </a:path>
            </a:pathLst>
          </a:custGeom>
          <a:solidFill>
            <a:srgbClr val="2E245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3" name="Rectangle 3"/>
          <p:cNvSpPr/>
          <p:nvPr/>
        </p:nvSpPr>
        <p:spPr>
          <a:xfrm rot="360000">
            <a:off x="-201499" y="4255025"/>
            <a:ext cx="12474258" cy="32322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83"/>
                </a:moveTo>
                <a:lnTo>
                  <a:pt x="21228" y="0"/>
                </a:lnTo>
                <a:lnTo>
                  <a:pt x="21600" y="13075"/>
                </a:lnTo>
                <a:lnTo>
                  <a:pt x="560" y="21600"/>
                </a:lnTo>
                <a:lnTo>
                  <a:pt x="0" y="83"/>
                </a:lnTo>
                <a:close/>
              </a:path>
            </a:pathLst>
          </a:custGeom>
          <a:solidFill>
            <a:srgbClr val="E30A0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4" name="Title Text"/>
          <p:cNvSpPr txBox="1">
            <a:spLocks noGrp="1"/>
          </p:cNvSpPr>
          <p:nvPr>
            <p:ph type="title"/>
          </p:nvPr>
        </p:nvSpPr>
        <p:spPr>
          <a:xfrm>
            <a:off x="695791" y="4379058"/>
            <a:ext cx="8532334" cy="1325564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dirty="0"/>
              <a:t>Title Text</a:t>
            </a:r>
          </a:p>
        </p:txBody>
      </p:sp>
      <p:sp>
        <p:nvSpPr>
          <p:cNvPr id="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95791" y="5687898"/>
            <a:ext cx="8532334" cy="116040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1pPr>
            <a:lvl2pPr marL="0" indent="2286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2pPr>
            <a:lvl3pPr marL="0" indent="4572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3pPr>
            <a:lvl4pPr marL="0" indent="6858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4pPr>
            <a:lvl5pPr marL="0" indent="9144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6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57056" y="5437632"/>
            <a:ext cx="2197504" cy="99766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22843" y="6397508"/>
            <a:ext cx="30744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Title Text"/>
          <p:cNvSpPr txBox="1">
            <a:spLocks noGrp="1"/>
          </p:cNvSpPr>
          <p:nvPr>
            <p:ph type="title"/>
          </p:nvPr>
        </p:nvSpPr>
        <p:spPr>
          <a:xfrm>
            <a:off x="699653" y="635000"/>
            <a:ext cx="9842501" cy="629193"/>
          </a:xfrm>
          <a:prstGeom prst="rect">
            <a:avLst/>
          </a:prstGeom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rgbClr val="D52B1E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10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767139" y="2163618"/>
            <a:ext cx="6172201" cy="3374876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718457" indent="-261257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1219200" indent="-304800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1737360" indent="-365760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2194560" indent="-365760">
              <a:lnSpc>
                <a:spcPct val="90000"/>
              </a:lnSpc>
              <a:spcBef>
                <a:spcPts val="1000"/>
              </a:spcBef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lnSpc>
                <a:spcPct val="90000"/>
              </a:lnSpc>
              <a:defRPr sz="3200" cap="none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r>
              <a:t>Title Text</a:t>
            </a:r>
          </a:p>
        </p:txBody>
      </p:sp>
      <p:sp>
        <p:nvSpPr>
          <p:cNvPr id="319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3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0" indent="4572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0" indent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0" indent="13716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0" indent="18288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option 1 indi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>
            <a:spLocks noGrp="1"/>
          </p:cNvSpPr>
          <p:nvPr>
            <p:ph type="title"/>
          </p:nvPr>
        </p:nvSpPr>
        <p:spPr>
          <a:xfrm>
            <a:off x="698500" y="439817"/>
            <a:ext cx="10160000" cy="762001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90000"/>
              </a:lnSpc>
              <a:defRPr sz="3400">
                <a:solidFill>
                  <a:srgbClr val="E30A0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98500" y="1587500"/>
            <a:ext cx="10160000" cy="17813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1pPr>
            <a:lvl2pPr marL="0" indent="2286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2pPr>
            <a:lvl3pPr marL="0" indent="4572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3pPr>
            <a:lvl4pPr marL="0" indent="6858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4pPr>
            <a:lvl5pPr marL="0" indent="9144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Rectangle 4"/>
          <p:cNvSpPr/>
          <p:nvPr/>
        </p:nvSpPr>
        <p:spPr>
          <a:xfrm rot="16926037">
            <a:off x="1806675" y="4346416"/>
            <a:ext cx="1060837" cy="5022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7"/>
                </a:moveTo>
                <a:lnTo>
                  <a:pt x="21392" y="0"/>
                </a:lnTo>
                <a:cubicBezTo>
                  <a:pt x="21414" y="7443"/>
                  <a:pt x="21578" y="14157"/>
                  <a:pt x="21600" y="21600"/>
                </a:cubicBezTo>
                <a:lnTo>
                  <a:pt x="21434" y="21581"/>
                </a:lnTo>
                <a:lnTo>
                  <a:pt x="0" y="927"/>
                </a:lnTo>
                <a:close/>
              </a:path>
            </a:pathLst>
          </a:custGeom>
          <a:solidFill>
            <a:srgbClr val="E30A0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63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299" y="6185420"/>
            <a:ext cx="1154487" cy="524138"/>
          </a:xfrm>
          <a:prstGeom prst="rect">
            <a:avLst/>
          </a:prstGeom>
          <a:ln w="12700">
            <a:miter lim="400000"/>
          </a:ln>
        </p:spPr>
      </p:pic>
      <p:sp>
        <p:nvSpPr>
          <p:cNvPr id="64" name="Rectangle 4"/>
          <p:cNvSpPr/>
          <p:nvPr/>
        </p:nvSpPr>
        <p:spPr>
          <a:xfrm rot="11529462">
            <a:off x="11920735" y="4342954"/>
            <a:ext cx="543465" cy="2620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7"/>
                </a:moveTo>
                <a:lnTo>
                  <a:pt x="21392" y="0"/>
                </a:lnTo>
                <a:cubicBezTo>
                  <a:pt x="21414" y="7443"/>
                  <a:pt x="21578" y="14157"/>
                  <a:pt x="21600" y="21600"/>
                </a:cubicBezTo>
                <a:lnTo>
                  <a:pt x="21434" y="21581"/>
                </a:lnTo>
                <a:lnTo>
                  <a:pt x="0" y="927"/>
                </a:lnTo>
                <a:close/>
              </a:path>
            </a:pathLst>
          </a:custGeom>
          <a:solidFill>
            <a:srgbClr val="2E245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3726" y="6492758"/>
            <a:ext cx="273557" cy="2692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6" name="presentation title here"/>
          <p:cNvSpPr txBox="1">
            <a:spLocks noGrp="1"/>
          </p:cNvSpPr>
          <p:nvPr>
            <p:ph type="body" sz="quarter" idx="21"/>
          </p:nvPr>
        </p:nvSpPr>
        <p:spPr>
          <a:xfrm>
            <a:off x="7679198" y="6505458"/>
            <a:ext cx="3944150" cy="2692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buSzTx/>
              <a:buFontTx/>
              <a:buNone/>
              <a:defRPr sz="1000" cap="all">
                <a:solidFill>
                  <a:srgbClr val="2E245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presentation title here</a:t>
            </a:r>
          </a:p>
        </p:txBody>
      </p:sp>
      <p:sp>
        <p:nvSpPr>
          <p:cNvPr id="67" name="Bullet points go here using the em dash which is house style, can be two or three lines long, leave a space between bullets…"/>
          <p:cNvSpPr txBox="1">
            <a:spLocks noGrp="1"/>
          </p:cNvSpPr>
          <p:nvPr>
            <p:ph type="body" sz="half" idx="22"/>
          </p:nvPr>
        </p:nvSpPr>
        <p:spPr>
          <a:xfrm>
            <a:off x="698500" y="3686004"/>
            <a:ext cx="10160000" cy="1781342"/>
          </a:xfrm>
          <a:prstGeom prst="rect">
            <a:avLst/>
          </a:prstGeom>
        </p:spPr>
        <p:txBody>
          <a:bodyPr lIns="0" tIns="0" rIns="0" bIns="0"/>
          <a:lstStyle/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t>Bullet points go here using the em dash which is house style, can be two or three lines long, leave a space between bullets</a:t>
            </a:r>
            <a:br/>
            <a:endParaRPr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t>Bullet points can be shorter too</a:t>
            </a:r>
            <a:br/>
            <a:endParaRPr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t>Add more bullets as you go, as long as they fit comfortably on the page</a:t>
            </a:r>
            <a:br/>
            <a:endParaRPr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t>The logo in the bottom left corner can be removed if not needed, only use on red</a:t>
            </a:r>
            <a:br/>
            <a:endParaRPr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t>The page number and presentation title bottom right uses the secondary colour palette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 - No image (tangerin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30A0A"/>
          </a:solidFill>
          <a:ln w="12700">
            <a:solidFill>
              <a:srgbClr val="32538F"/>
            </a:solidFill>
            <a:miter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xfrm>
            <a:off x="698500" y="439817"/>
            <a:ext cx="8512060" cy="1325564"/>
          </a:xfrm>
          <a:prstGeom prst="rect">
            <a:avLst/>
          </a:prstGeom>
        </p:spPr>
        <p:txBody>
          <a:bodyPr lIns="0" tIns="0" rIns="0" bIns="0"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98500" y="1879600"/>
            <a:ext cx="8509000" cy="20480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1pPr>
            <a:lvl2pPr marL="0" indent="2286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2pPr>
            <a:lvl3pPr marL="0" indent="4572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3pPr>
            <a:lvl4pPr marL="0" indent="6858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4pPr>
            <a:lvl5pPr marL="0" indent="9144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Rectangle 3"/>
          <p:cNvSpPr/>
          <p:nvPr/>
        </p:nvSpPr>
        <p:spPr>
          <a:xfrm rot="360000">
            <a:off x="-123932" y="5735634"/>
            <a:ext cx="12324061" cy="1755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53"/>
                </a:moveTo>
                <a:lnTo>
                  <a:pt x="21487" y="0"/>
                </a:lnTo>
                <a:lnTo>
                  <a:pt x="21600" y="6489"/>
                </a:lnTo>
                <a:lnTo>
                  <a:pt x="295" y="21600"/>
                </a:lnTo>
                <a:lnTo>
                  <a:pt x="0" y="153"/>
                </a:lnTo>
                <a:close/>
              </a:path>
            </a:pathLst>
          </a:custGeom>
          <a:solidFill>
            <a:srgbClr val="F5800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2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19483" y="6508750"/>
            <a:ext cx="273557" cy="269240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lide 3  Text   Chart/Graph 2 Co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xfrm>
            <a:off x="698500" y="439817"/>
            <a:ext cx="10160000" cy="762001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90000"/>
              </a:lnSpc>
              <a:defRPr sz="3400">
                <a:solidFill>
                  <a:srgbClr val="E30A0A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98500" y="1587500"/>
            <a:ext cx="3496247" cy="400548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1pPr>
            <a:lvl2pPr marL="0" indent="2286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2pPr>
            <a:lvl3pPr marL="0" indent="4572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3pPr>
            <a:lvl4pPr marL="0" indent="6858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4pPr>
            <a:lvl5pPr marL="0" indent="914400">
              <a:lnSpc>
                <a:spcPct val="100000"/>
              </a:lnSpc>
              <a:spcBef>
                <a:spcPts val="1000"/>
              </a:spcBef>
              <a:buSzTx/>
              <a:buFontTx/>
              <a:buNone/>
              <a:defRPr sz="1600">
                <a:solidFill>
                  <a:srgbClr val="000000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Rectangle 4"/>
          <p:cNvSpPr/>
          <p:nvPr/>
        </p:nvSpPr>
        <p:spPr>
          <a:xfrm rot="16926037">
            <a:off x="1806675" y="4346416"/>
            <a:ext cx="1060837" cy="5022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7"/>
                </a:moveTo>
                <a:lnTo>
                  <a:pt x="21392" y="0"/>
                </a:lnTo>
                <a:cubicBezTo>
                  <a:pt x="21414" y="7443"/>
                  <a:pt x="21578" y="14157"/>
                  <a:pt x="21600" y="21600"/>
                </a:cubicBezTo>
                <a:lnTo>
                  <a:pt x="21434" y="21581"/>
                </a:lnTo>
                <a:lnTo>
                  <a:pt x="0" y="927"/>
                </a:lnTo>
                <a:close/>
              </a:path>
            </a:pathLst>
          </a:custGeom>
          <a:solidFill>
            <a:srgbClr val="E30A0A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pic>
        <p:nvPicPr>
          <p:cNvPr id="193" name="Picture 11" descr="Picture 1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299" y="6185420"/>
            <a:ext cx="1154487" cy="524138"/>
          </a:xfrm>
          <a:prstGeom prst="rect">
            <a:avLst/>
          </a:prstGeom>
          <a:ln w="12700">
            <a:miter lim="400000"/>
          </a:ln>
        </p:spPr>
      </p:pic>
      <p:sp>
        <p:nvSpPr>
          <p:cNvPr id="194" name="Rectangle 4"/>
          <p:cNvSpPr/>
          <p:nvPr/>
        </p:nvSpPr>
        <p:spPr>
          <a:xfrm rot="11529462">
            <a:off x="11920735" y="4342954"/>
            <a:ext cx="543465" cy="26204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927"/>
                </a:moveTo>
                <a:lnTo>
                  <a:pt x="21392" y="0"/>
                </a:lnTo>
                <a:cubicBezTo>
                  <a:pt x="21414" y="7443"/>
                  <a:pt x="21578" y="14157"/>
                  <a:pt x="21600" y="21600"/>
                </a:cubicBezTo>
                <a:lnTo>
                  <a:pt x="21434" y="21581"/>
                </a:lnTo>
                <a:lnTo>
                  <a:pt x="0" y="927"/>
                </a:lnTo>
                <a:close/>
              </a:path>
            </a:pathLst>
          </a:custGeom>
          <a:solidFill>
            <a:srgbClr val="E5385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800"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9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83726" y="6492758"/>
            <a:ext cx="273557" cy="269241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96" name="presentation title here"/>
          <p:cNvSpPr txBox="1">
            <a:spLocks noGrp="1"/>
          </p:cNvSpPr>
          <p:nvPr>
            <p:ph type="body" sz="quarter" idx="21"/>
          </p:nvPr>
        </p:nvSpPr>
        <p:spPr>
          <a:xfrm>
            <a:off x="7679198" y="6505458"/>
            <a:ext cx="3944150" cy="26924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buSzTx/>
              <a:buFontTx/>
              <a:buNone/>
              <a:defRPr sz="1000" cap="all">
                <a:solidFill>
                  <a:srgbClr val="E53859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r>
              <a:t>presentation title here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3" descr="Picture 13"/>
          <p:cNvPicPr>
            <a:picLocks noChangeAspect="1"/>
          </p:cNvPicPr>
          <p:nvPr userDrawn="1"/>
        </p:nvPicPr>
        <p:blipFill>
          <a:blip r:embed="rId2">
            <a:extLst/>
          </a:blip>
          <a:stretch>
            <a:fillRect/>
          </a:stretch>
        </p:blipFill>
        <p:spPr>
          <a:xfrm>
            <a:off x="-16765" y="0"/>
            <a:ext cx="12208766" cy="61081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</p:pic>
      <p:grpSp>
        <p:nvGrpSpPr>
          <p:cNvPr id="265" name="Group"/>
          <p:cNvGrpSpPr/>
          <p:nvPr/>
        </p:nvGrpSpPr>
        <p:grpSpPr>
          <a:xfrm>
            <a:off x="-361662" y="4200670"/>
            <a:ext cx="12885453" cy="4518445"/>
            <a:chOff x="0" y="0"/>
            <a:chExt cx="12885452" cy="4518444"/>
          </a:xfrm>
        </p:grpSpPr>
        <p:sp>
          <p:nvSpPr>
            <p:cNvPr id="263" name="Rectangle 4"/>
            <p:cNvSpPr/>
            <p:nvPr/>
          </p:nvSpPr>
          <p:spPr>
            <a:xfrm rot="16926857">
              <a:off x="1749875" y="-785399"/>
              <a:ext cx="1708495" cy="4960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594"/>
                  </a:moveTo>
                  <a:lnTo>
                    <a:pt x="21552" y="0"/>
                  </a:lnTo>
                  <a:cubicBezTo>
                    <a:pt x="21565" y="7263"/>
                    <a:pt x="21587" y="13730"/>
                    <a:pt x="21600" y="20993"/>
                  </a:cubicBezTo>
                  <a:lnTo>
                    <a:pt x="12291" y="21600"/>
                  </a:lnTo>
                  <a:lnTo>
                    <a:pt x="0" y="1594"/>
                  </a:lnTo>
                  <a:close/>
                </a:path>
              </a:pathLst>
            </a:custGeom>
            <a:solidFill>
              <a:srgbClr val="2E245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  <p:sp>
          <p:nvSpPr>
            <p:cNvPr id="264" name="Rectangle 3"/>
            <p:cNvSpPr/>
            <p:nvPr/>
          </p:nvSpPr>
          <p:spPr>
            <a:xfrm rot="21240000" flipH="1">
              <a:off x="276431" y="643104"/>
              <a:ext cx="12474259" cy="3232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3"/>
                  </a:moveTo>
                  <a:lnTo>
                    <a:pt x="21228" y="0"/>
                  </a:lnTo>
                  <a:lnTo>
                    <a:pt x="21600" y="13075"/>
                  </a:lnTo>
                  <a:lnTo>
                    <a:pt x="560" y="21600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E30A0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80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sp>
        <p:nvSpPr>
          <p:cNvPr id="26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95791" y="5687898"/>
            <a:ext cx="8532334" cy="116040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1pPr>
            <a:lvl2pPr marL="0" indent="2286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2pPr>
            <a:lvl3pPr marL="0" indent="4572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3pPr>
            <a:lvl4pPr marL="0" indent="6858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4pPr>
            <a:lvl5pPr marL="0" indent="914400">
              <a:lnSpc>
                <a:spcPct val="70000"/>
              </a:lnSpc>
              <a:spcBef>
                <a:spcPts val="1000"/>
              </a:spcBef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267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557056" y="5437632"/>
            <a:ext cx="2197504" cy="997667"/>
          </a:xfrm>
          <a:prstGeom prst="rect">
            <a:avLst/>
          </a:prstGeom>
          <a:ln w="12700">
            <a:miter lim="400000"/>
          </a:ln>
        </p:spPr>
      </p:pic>
      <p:sp>
        <p:nvSpPr>
          <p:cNvPr id="2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622843" y="6397508"/>
            <a:ext cx="307440" cy="30734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Title Text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1pPr>
            <a:lvl2pPr marL="0" indent="4572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2pPr>
            <a:lvl3pPr marL="0" indent="9144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3pPr>
            <a:lvl4pPr marL="0" indent="13716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4pPr>
            <a:lvl5pPr marL="0" indent="182880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lnSpc>
                <a:spcPct val="90000"/>
              </a:lnSpc>
              <a:spcBef>
                <a:spcPts val="1000"/>
              </a:spcBef>
              <a:buSzTx/>
              <a:buFontTx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7" r:id="rId3"/>
    <p:sldLayoutId id="2147483663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/>
  <p:txStyles>
    <p:titleStyle>
      <a:lvl1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1pPr>
      <a:lvl2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2pPr>
      <a:lvl3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3pPr>
      <a:lvl4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4pPr>
      <a:lvl5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5pPr>
      <a:lvl6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6pPr>
      <a:lvl7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7pPr>
      <a:lvl8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8pPr>
      <a:lvl9pPr marL="0" marR="0" indent="0" algn="l" defTabSz="914400" rtl="0" latinLnBrk="0">
        <a:lnSpc>
          <a:spcPct val="7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all" spc="0" baseline="0">
          <a:solidFill>
            <a:srgbClr val="FFFFFF"/>
          </a:solidFill>
          <a:uFillTx/>
          <a:latin typeface="Arial Black"/>
          <a:ea typeface="Arial Black"/>
          <a:cs typeface="Arial Black"/>
          <a:sym typeface="Arial Black"/>
        </a:defRPr>
      </a:lvl9pPr>
    </p:titleStyle>
    <p:bodyStyle>
      <a:lvl1pPr marL="171450" marR="0" indent="-17145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1pPr>
      <a:lvl2pPr marL="657225" marR="0" indent="-200025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1154430" marR="0" indent="-24003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16383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20955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25527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30099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34671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3924300" marR="0" indent="-266700" algn="l" defTabSz="9144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100000"/>
        <a:buFont typeface="Arial"/>
        <a:buChar char="•"/>
        <a:tabLst/>
        <a:defRPr sz="2100" b="0" i="0" u="none" strike="noStrike" cap="none" spc="0" baseline="0"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11" y="4785458"/>
            <a:ext cx="8532334" cy="1325564"/>
          </a:xfrm>
        </p:spPr>
        <p:txBody>
          <a:bodyPr>
            <a:normAutofit fontScale="90000"/>
          </a:bodyPr>
          <a:lstStyle/>
          <a:p>
            <a:r>
              <a:rPr lang="en-GB" dirty="0"/>
              <a:t>A work in progress: Equality, Diversity and Inclusion (EDI) in Postgraduate Research Studies</a:t>
            </a:r>
            <a:endParaRPr lang="en-US" sz="3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"/>
          </p:nvPr>
        </p:nvSpPr>
        <p:spPr>
          <a:xfrm>
            <a:off x="1000591" y="6277795"/>
            <a:ext cx="8532334" cy="1160409"/>
          </a:xfrm>
        </p:spPr>
        <p:txBody>
          <a:bodyPr/>
          <a:lstStyle/>
          <a:p>
            <a:pPr algn="r"/>
            <a:r>
              <a:rPr lang="en-GB" sz="1600" dirty="0"/>
              <a:t>Dr Nico Pizzolato</a:t>
            </a:r>
          </a:p>
          <a:p>
            <a:pPr algn="r"/>
            <a:r>
              <a:rPr lang="en-GB" sz="1600" dirty="0"/>
              <a:t>Director of Postgraduate Research Studies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2606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SOME KEY POINTS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5301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There is a high level of national and ethnic diversity across the 2023 PGR cohort.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There has been a marked and steady decrease of White British UK students (17.3% in 2019 to 9% in 2023).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Proportions of African Black African, East Asian Chinese (7.7% respectively), South Asian Indian, UK Black African and UK White, ‘Other Asian’ and ‘Other White’ (6.4% respectively) have remained fairly high over time.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Whereas there has been a steady decrease in White EU students since 2020 (8.3% to 3.8% in 2023), there has been a steady increase in White non-EU students (1.8% to 3.8% in 2023).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There has been a slight decrease over time of UK Asian students.</a:t>
            </a:r>
          </a:p>
        </p:txBody>
      </p:sp>
    </p:spTree>
    <p:extLst>
      <p:ext uri="{BB962C8B-B14F-4D97-AF65-F5344CB8AC3E}">
        <p14:creationId xmlns:p14="http://schemas.microsoft.com/office/powerpoint/2010/main" val="133718401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89904DE-A8D7-451A-9281-A75E763F9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PGR EDI Review Project @MDX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C67BF7-6730-4D90-B6AF-A6682CF6801F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dirty="0"/>
              <a:t>(in progress)</a:t>
            </a:r>
          </a:p>
        </p:txBody>
      </p:sp>
    </p:spTree>
    <p:extLst>
      <p:ext uri="{BB962C8B-B14F-4D97-AF65-F5344CB8AC3E}">
        <p14:creationId xmlns:p14="http://schemas.microsoft.com/office/powerpoint/2010/main" val="366393352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The PGR EDI Review Project @MDX</a:t>
            </a:r>
            <a:br>
              <a:rPr lang="en-GB" dirty="0"/>
            </a:br>
            <a:r>
              <a:rPr lang="en-GB" sz="1200" dirty="0">
                <a:solidFill>
                  <a:srgbClr val="0070C0"/>
                </a:solidFill>
              </a:rPr>
              <a:t>with Dr Rima </a:t>
            </a:r>
            <a:r>
              <a:rPr lang="en-GB" sz="1200" dirty="0" err="1">
                <a:solidFill>
                  <a:srgbClr val="0070C0"/>
                </a:solidFill>
              </a:rPr>
              <a:t>saini</a:t>
            </a:r>
            <a:r>
              <a:rPr lang="en-GB" sz="1200" dirty="0">
                <a:solidFill>
                  <a:srgbClr val="0070C0"/>
                </a:solidFill>
              </a:rPr>
              <a:t>, Dr BIANCA STUMBITZ, Dr PANAGIOTA </a:t>
            </a:r>
            <a:r>
              <a:rPr lang="en-GB" sz="1200" dirty="0" err="1">
                <a:solidFill>
                  <a:srgbClr val="0070C0"/>
                </a:solidFill>
              </a:rPr>
              <a:t>sotiropolou</a:t>
            </a:r>
            <a:r>
              <a:rPr lang="en-GB" sz="1200" dirty="0">
                <a:solidFill>
                  <a:srgbClr val="0070C0"/>
                </a:solidFill>
              </a:rPr>
              <a:t> (ADVANCE HE)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5301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Aim: To improve our processes and practices in three stages of postgraduate researcher lifecycle: entry, progression, exit.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Research timeline: February-June 2024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To address issues that are specific to postgraduate researchers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To translate insights into training and development initiatives for both staff and students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To create a research culture where any postgraduate researcher will feel supported towards achieving their goals</a:t>
            </a:r>
          </a:p>
        </p:txBody>
      </p:sp>
    </p:spTree>
    <p:extLst>
      <p:ext uri="{BB962C8B-B14F-4D97-AF65-F5344CB8AC3E}">
        <p14:creationId xmlns:p14="http://schemas.microsoft.com/office/powerpoint/2010/main" val="126450164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Entry: Why Middlesex? – Role of Diversity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5301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majority (63.6%) of applicants were at least somewhat aware of MDX’s diversity when applying to study here – 1 in 5 (21%) respondents stated that MDX’s diversity played a role in their decision to pursue PGR at the university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Our diversity played a particularly important role for first generation students (36.4%), students from an ethnic minority background (35%), non-UK students (25%), disabled students (20%) and women (25%).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54.3% agreed or strongly agreed that he diversity of MDX also impacted positively on their desire to stay,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diversity particularly influenced the desire to stay for first generation students (61.9%), students from a Black or Black British background (75%) , both UK (71%) and non-UK (68%) students, disabled students (60%) and men (61.9%).</a:t>
            </a:r>
          </a:p>
        </p:txBody>
      </p:sp>
    </p:spTree>
    <p:extLst>
      <p:ext uri="{BB962C8B-B14F-4D97-AF65-F5344CB8AC3E}">
        <p14:creationId xmlns:p14="http://schemas.microsoft.com/office/powerpoint/2010/main" val="2167331592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SUPERVISION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5301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73% of respondents agreed or strongly agreed that they felt comfortable approaching their supervisory team with little variation between different groups (n=60)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Those that felt least comfortable were neurodivergent students (16.7%), ethnic minority (12.5%) and female (10.5%) students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70% reported that their supervisory team understood how their personal characteristics, life circumstances of background affected their studies (n=60)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74% stated that their supervisors considered how their research project could be more equitable, diverse and inclusive (n=59)</a:t>
            </a:r>
          </a:p>
        </p:txBody>
      </p:sp>
    </p:spTree>
    <p:extLst>
      <p:ext uri="{BB962C8B-B14F-4D97-AF65-F5344CB8AC3E}">
        <p14:creationId xmlns:p14="http://schemas.microsoft.com/office/powerpoint/2010/main" val="185331943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PROGRESSION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5301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767.8% of respondents agreed or strongly agreed that they were progressing well in their research degree (n=59)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However, first generation students (9.6%), non-UK students (11.7%), disabled students (%) and women (10.8%) were more precarious in relation to how well they feel they are progressing  (disagreed/strongly disagreed)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Interestingly, students from an ethnic background and disabled students were less likely to report issues with progression than White students and those without a disability.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66.7% stated that MDX was supporting them in achieving their research goals (n=57)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groups that felt less supported were neurodivergent students (33.4%), students from an ethnic background (13.6%), disabled (11.1%) and non-UK (9.1%) students</a:t>
            </a:r>
          </a:p>
        </p:txBody>
      </p:sp>
    </p:spTree>
    <p:extLst>
      <p:ext uri="{BB962C8B-B14F-4D97-AF65-F5344CB8AC3E}">
        <p14:creationId xmlns:p14="http://schemas.microsoft.com/office/powerpoint/2010/main" val="231833112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xfrm>
            <a:off x="698500" y="439817"/>
            <a:ext cx="10160000" cy="423783"/>
          </a:xfrm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Exit: Future Plans and Opportunities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268187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A substantial proportion (Yes: 66.1%; Maybe: 25.4%) of respondents said they would consider a career in academia (n=62)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vast majority (Yes: 70.7%; Maybe: 19.9%) also felt that they would have the support of their supervisors in their future career endeavours (n=58)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Those more likely to express doubts about supervisors’ support were neurodivergent students (16.7%), men (15.8%), first generation (15%) and ethnic minority students (13.1%), and disabled students (16.7%)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33.9% responded that they were planning to apply for a PG job in the UK and an additional 22% stated that they might (n=59)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22.4% were planning to and 25.9% might apply for a PG job abroad (n=58)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80.6% of respondents agreed or strongly agreed that they would recommend MDX to a prospective student with their personal characteristics of background, while 6.5% disagreed (n=62)</a:t>
            </a:r>
          </a:p>
        </p:txBody>
      </p:sp>
    </p:spTree>
    <p:extLst>
      <p:ext uri="{BB962C8B-B14F-4D97-AF65-F5344CB8AC3E}">
        <p14:creationId xmlns:p14="http://schemas.microsoft.com/office/powerpoint/2010/main" val="529353483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xfrm>
            <a:off x="698500" y="439817"/>
            <a:ext cx="10160000" cy="423783"/>
          </a:xfrm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INSIGHTS AND ACTIONS IN PROGRESS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268187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There was a generally high level of agreement that supervisors understood the positionalities of students, promoted EDI in research, and support students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data suggests that there is a particular need to better support  neurodivergent students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Non-UK students reported more issues with interview, settling in, progression and achievement than UK students</a:t>
            </a:r>
          </a:p>
          <a:p>
            <a:pPr marL="0" indent="0" defTabSz="786384">
              <a:lnSpc>
                <a:spcPct val="100000"/>
              </a:lnSpc>
              <a:buNone/>
              <a:defRPr sz="1376">
                <a:solidFill>
                  <a:srgbClr val="000000"/>
                </a:solidFill>
              </a:defRPr>
            </a:pPr>
            <a:r>
              <a:rPr lang="en-GB" sz="2000" b="1" dirty="0"/>
              <a:t>In Progress:</a:t>
            </a:r>
          </a:p>
          <a:p>
            <a:pPr defTabSz="786384">
              <a:lnSpc>
                <a:spcPct val="100000"/>
              </a:lnSpc>
              <a:buFontTx/>
              <a:buChar char="-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PGR Open evenings and research proposal writing resources</a:t>
            </a:r>
          </a:p>
          <a:p>
            <a:pPr defTabSz="786384">
              <a:lnSpc>
                <a:spcPct val="100000"/>
              </a:lnSpc>
              <a:buFontTx/>
              <a:buChar char="-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PGR students/applicants mentoring scheme</a:t>
            </a:r>
          </a:p>
          <a:p>
            <a:pPr defTabSz="786384">
              <a:lnSpc>
                <a:spcPct val="100000"/>
              </a:lnSpc>
              <a:buFontTx/>
              <a:buChar char="-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DTP (SENNS) </a:t>
            </a:r>
          </a:p>
          <a:p>
            <a:pPr defTabSz="786384">
              <a:lnSpc>
                <a:spcPct val="100000"/>
              </a:lnSpc>
              <a:buFontTx/>
              <a:buChar char="-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Embedding EDI in supervisors training</a:t>
            </a:r>
          </a:p>
        </p:txBody>
      </p:sp>
    </p:spTree>
    <p:extLst>
      <p:ext uri="{BB962C8B-B14F-4D97-AF65-F5344CB8AC3E}">
        <p14:creationId xmlns:p14="http://schemas.microsoft.com/office/powerpoint/2010/main" val="276839827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9" name="Picture 5" descr="Picture 5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557056" y="5437632"/>
            <a:ext cx="2197504" cy="99766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C0D32D-80D6-4585-9F56-3352B0FC1B93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>
          <a:xfrm>
            <a:off x="1965791" y="5697591"/>
            <a:ext cx="8532334" cy="1160409"/>
          </a:xfrm>
        </p:spPr>
        <p:txBody>
          <a:bodyPr/>
          <a:lstStyle/>
          <a:p>
            <a:r>
              <a:rPr lang="en-GB" dirty="0"/>
              <a:t>QUESTIONS?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THE CONTEXT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647658"/>
            <a:ext cx="10160000" cy="1781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Equality, Diversity and Inclusion is, now, a central concern for UKRI, the University Sector, and Middlesex University</a:t>
            </a:r>
          </a:p>
          <a:p>
            <a:pPr marL="0" indent="0" defTabSz="786384">
              <a:lnSpc>
                <a:spcPct val="100000"/>
              </a:lnSpc>
              <a:buNone/>
              <a:defRPr sz="1376">
                <a:solidFill>
                  <a:srgbClr val="000000"/>
                </a:solidFill>
              </a:defRPr>
            </a:pPr>
            <a:endParaRPr lang="en-GB" sz="2000" dirty="0"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extent to which the PGR area is inclusive has only become an area of focus relatively recently.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endParaRPr lang="en-GB" sz="2000" dirty="0"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Fairness and equity as ethical principles; but also EDI incentivises thriving research.</a:t>
            </a:r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endParaRPr lang="en-GB" sz="2000" dirty="0"/>
          </a:p>
          <a:p>
            <a:pPr marL="245745" indent="-245745" defTabSz="786384">
              <a:lnSpc>
                <a:spcPct val="10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More PGR students disclose protected characteristics, neurodiversity, and mental health conditions.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THE CONTEXT: COMMON BARRIERS TO PGR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383498"/>
            <a:ext cx="10160000" cy="1781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Funding and financial concerns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UG awarding gap as an early barrier to progression into PGR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Awareness of the research environment/lack of clear communication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Current research culture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A lack of role models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Unfamiliarity with the application process and little access to mentorship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Sufficient and appropriate support mechanisms and resources. 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Risk of unemployment post-doctorate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For international applicants (change to student visas)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A4BFA3-EE56-4693-B146-DD9F748689AB}"/>
              </a:ext>
            </a:extLst>
          </p:cNvPr>
          <p:cNvSpPr txBox="1"/>
          <p:nvPr/>
        </p:nvSpPr>
        <p:spPr>
          <a:xfrm>
            <a:off x="6786880" y="5819876"/>
            <a:ext cx="4917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Adapted from P. </a:t>
            </a:r>
            <a:r>
              <a:rPr lang="en-GB" dirty="0" err="1"/>
              <a:t>Sotiropolou</a:t>
            </a:r>
            <a:r>
              <a:rPr lang="en-GB" dirty="0"/>
              <a:t>, </a:t>
            </a:r>
            <a:r>
              <a:rPr lang="en-GB" i="1" dirty="0"/>
              <a:t>EDI barriers to postgraduate research relevant to funding, </a:t>
            </a:r>
            <a:r>
              <a:rPr lang="en-GB" dirty="0"/>
              <a:t>Advance HE, (2022)</a:t>
            </a:r>
          </a:p>
        </p:txBody>
      </p:sp>
    </p:spTree>
    <p:extLst>
      <p:ext uri="{BB962C8B-B14F-4D97-AF65-F5344CB8AC3E}">
        <p14:creationId xmlns:p14="http://schemas.microsoft.com/office/powerpoint/2010/main" val="249187760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TO PONDER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454660" y="131237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EDI: Sector issues vs systemic issues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Intersectional barriers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Inadequate funding for postgraduate research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Hurdles for International and Global South applicants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Stronger EDI policies in the sector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How to implement/recognise effective change beyond tick boxing?</a:t>
            </a:r>
          </a:p>
        </p:txBody>
      </p:sp>
    </p:spTree>
    <p:extLst>
      <p:ext uri="{BB962C8B-B14F-4D97-AF65-F5344CB8AC3E}">
        <p14:creationId xmlns:p14="http://schemas.microsoft.com/office/powerpoint/2010/main" val="1757834545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divider page title  goes he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Diversity of POSTGRADUATE RESEARCHERS AT MDX</a:t>
            </a:r>
            <a:endParaRPr dirty="0"/>
          </a:p>
        </p:txBody>
      </p:sp>
      <p:sp>
        <p:nvSpPr>
          <p:cNvPr id="3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04191" y="6508750"/>
            <a:ext cx="188849" cy="269240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 dirty="0"/>
          </a:p>
        </p:txBody>
      </p:sp>
      <p:sp>
        <p:nvSpPr>
          <p:cNvPr id="2" name="TextBox 1"/>
          <p:cNvSpPr txBox="1"/>
          <p:nvPr/>
        </p:nvSpPr>
        <p:spPr>
          <a:xfrm>
            <a:off x="1763889" y="5051778"/>
            <a:ext cx="914400" cy="9144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0" tIns="0" rIns="0" bIns="0" numCol="1" spcCol="38100" rtlCol="0" anchor="t">
            <a:norm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lide title to go here. Titles should be no more than two lines of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94359">
              <a:defRPr sz="2209"/>
            </a:lvl1pPr>
          </a:lstStyle>
          <a:p>
            <a:r>
              <a:rPr lang="en-GB" dirty="0"/>
              <a:t>OUR PGR APPLICANTS</a:t>
            </a:r>
            <a:endParaRPr dirty="0"/>
          </a:p>
        </p:txBody>
      </p:sp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68434" y="6492758"/>
            <a:ext cx="188849" cy="269241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 dirty="0"/>
          </a:p>
        </p:txBody>
      </p:sp>
      <p:sp>
        <p:nvSpPr>
          <p:cNvPr id="35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sp>
        <p:nvSpPr>
          <p:cNvPr id="356" name="Bullet points go here using the em dash which is house style, can be two or three lines long, leave a space between bullets…"/>
          <p:cNvSpPr txBox="1">
            <a:spLocks noGrp="1"/>
          </p:cNvSpPr>
          <p:nvPr>
            <p:ph type="body" idx="22"/>
          </p:nvPr>
        </p:nvSpPr>
        <p:spPr>
          <a:xfrm>
            <a:off x="617220" y="1647658"/>
            <a:ext cx="10160000" cy="2416342"/>
          </a:xfrm>
          <a:prstGeom prst="rect">
            <a:avLst/>
          </a:prstGeom>
        </p:spPr>
        <p:txBody>
          <a:bodyPr>
            <a:noAutofit/>
          </a:bodyPr>
          <a:lstStyle/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More females than men (60.4% to 39.6%). And a higher proportion of men are rejected. Limitation: we do not capture any description for gender other than male and female.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The majority of applicants are currently over the age of 30 (71.3%)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Decline in White British UK-domiciled PGR applicants from 2021 to 2023 (26.2% to 21% of the total PGR cohort), but still largest group.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5% of  PGR applicants cohort identify as East Asian Chinese, an increase on 2022 from 2.8%.</a:t>
            </a:r>
          </a:p>
          <a:p>
            <a:pPr marL="245745" indent="-245745" defTabSz="786384">
              <a:lnSpc>
                <a:spcPct val="150000"/>
              </a:lnSpc>
              <a:buFont typeface="Helvetica"/>
              <a:buChar char="—"/>
              <a:defRPr sz="1376">
                <a:solidFill>
                  <a:srgbClr val="000000"/>
                </a:solidFill>
              </a:defRPr>
            </a:pPr>
            <a:r>
              <a:rPr lang="en-GB" sz="2000" dirty="0"/>
              <a:t>A quarter of all rejections in 2023 were of Black African (UK or Africa-domiciled) descent.</a:t>
            </a:r>
          </a:p>
        </p:txBody>
      </p:sp>
    </p:spTree>
    <p:extLst>
      <p:ext uri="{BB962C8B-B14F-4D97-AF65-F5344CB8AC3E}">
        <p14:creationId xmlns:p14="http://schemas.microsoft.com/office/powerpoint/2010/main" val="41881161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itle goES he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/>
              <a:t>OUR PGR STUDENTS: GENDER DISTRIBUTION</a:t>
            </a:r>
            <a:endParaRPr dirty="0"/>
          </a:p>
        </p:txBody>
      </p:sp>
      <p:sp>
        <p:nvSpPr>
          <p:cNvPr id="4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43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5591E0E8-C7D5-48C6-B60D-8696585B89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9361285"/>
              </p:ext>
            </p:extLst>
          </p:nvPr>
        </p:nvGraphicFramePr>
        <p:xfrm>
          <a:off x="698500" y="140906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itle goES he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OUR UK PGR STUDENTS</a:t>
            </a:r>
            <a:endParaRPr dirty="0"/>
          </a:p>
        </p:txBody>
      </p:sp>
      <p:sp>
        <p:nvSpPr>
          <p:cNvPr id="4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43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53605948-2E8D-4C0D-BD76-F9DABF3FE5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617915"/>
              </p:ext>
            </p:extLst>
          </p:nvPr>
        </p:nvGraphicFramePr>
        <p:xfrm>
          <a:off x="342900" y="827802"/>
          <a:ext cx="11280448" cy="4902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014860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title goES he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dirty="0"/>
              <a:t>OUR INTERNATIONAL PGR STUDENTS</a:t>
            </a:r>
            <a:endParaRPr dirty="0"/>
          </a:p>
        </p:txBody>
      </p:sp>
      <p:sp>
        <p:nvSpPr>
          <p:cNvPr id="43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435" name="presentation title here"/>
          <p:cNvSpPr txBox="1">
            <a:spLocks noGrp="1"/>
          </p:cNvSpPr>
          <p:nvPr>
            <p:ph type="body" idx="21"/>
          </p:nvPr>
        </p:nvSpPr>
        <p:spPr>
          <a:xfrm>
            <a:off x="7679198" y="6505458"/>
            <a:ext cx="3944150" cy="246221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EDI AND POSTGRADUATE RESEARCH</a:t>
            </a:r>
            <a:endParaRPr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4197770B-49BB-499A-B39D-C554ED0BF2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81794"/>
              </p:ext>
            </p:extLst>
          </p:nvPr>
        </p:nvGraphicFramePr>
        <p:xfrm>
          <a:off x="454660" y="1201818"/>
          <a:ext cx="11038840" cy="49751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024756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norm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>
        <a:norm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E4D76328569F43B69913F006A221B2" ma:contentTypeVersion="18" ma:contentTypeDescription="Create a new document." ma:contentTypeScope="" ma:versionID="1fde1dcc1eb5c85197a0cd2a83249048">
  <xsd:schema xmlns:xsd="http://www.w3.org/2001/XMLSchema" xmlns:xs="http://www.w3.org/2001/XMLSchema" xmlns:p="http://schemas.microsoft.com/office/2006/metadata/properties" xmlns:ns3="13086975-c1d0-4a06-9c64-3fd990a1352b" xmlns:ns4="f8d07fca-19e9-492a-8c2e-699b0725e001" targetNamespace="http://schemas.microsoft.com/office/2006/metadata/properties" ma:root="true" ma:fieldsID="2bfa6d687ec72cd7ceaab6052e9273ee" ns3:_="" ns4:_="">
    <xsd:import namespace="13086975-c1d0-4a06-9c64-3fd990a1352b"/>
    <xsd:import namespace="f8d07fca-19e9-492a-8c2e-699b0725e00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086975-c1d0-4a06-9c64-3fd990a135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d07fca-19e9-492a-8c2e-699b0725e00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086975-c1d0-4a06-9c64-3fd990a1352b" xsi:nil="true"/>
  </documentManagement>
</p:properties>
</file>

<file path=customXml/itemProps1.xml><?xml version="1.0" encoding="utf-8"?>
<ds:datastoreItem xmlns:ds="http://schemas.openxmlformats.org/officeDocument/2006/customXml" ds:itemID="{59D4E4CB-0EFA-481C-BE77-2D10A4412A1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BDB2B6-59F6-4874-BC11-F849834048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086975-c1d0-4a06-9c64-3fd990a1352b"/>
    <ds:schemaRef ds:uri="f8d07fca-19e9-492a-8c2e-699b0725e0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F61EE6E-68CE-4C95-8FAD-D4C756D558A5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f8d07fca-19e9-492a-8c2e-699b0725e001"/>
    <ds:schemaRef ds:uri="http://purl.org/dc/elements/1.1/"/>
    <ds:schemaRef ds:uri="http://schemas.openxmlformats.org/package/2006/metadata/core-properties"/>
    <ds:schemaRef ds:uri="13086975-c1d0-4a06-9c64-3fd990a1352b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1359</Words>
  <Application>Microsoft Office PowerPoint</Application>
  <PresentationFormat>Widescreen</PresentationFormat>
  <Paragraphs>118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Helvetica</vt:lpstr>
      <vt:lpstr>Office Theme</vt:lpstr>
      <vt:lpstr>A work in progress: Equality, Diversity and Inclusion (EDI) in Postgraduate Research Studies</vt:lpstr>
      <vt:lpstr>THE CONTEXT</vt:lpstr>
      <vt:lpstr>THE CONTEXT: COMMON BARRIERS TO PGR</vt:lpstr>
      <vt:lpstr>TO PONDER</vt:lpstr>
      <vt:lpstr>Diversity of POSTGRADUATE RESEARCHERS AT MDX</vt:lpstr>
      <vt:lpstr>OUR PGR APPLICANTS</vt:lpstr>
      <vt:lpstr>OUR PGR STUDENTS: GENDER DISTRIBUTION</vt:lpstr>
      <vt:lpstr>OUR UK PGR STUDENTS</vt:lpstr>
      <vt:lpstr>OUR INTERNATIONAL PGR STUDENTS</vt:lpstr>
      <vt:lpstr>SOME KEY POINTS</vt:lpstr>
      <vt:lpstr>The PGR EDI Review Project @MDX </vt:lpstr>
      <vt:lpstr>The PGR EDI Review Project @MDX with Dr Rima saini, Dr BIANCA STUMBITZ, Dr PANAGIOTA sotiropolou (ADVANCE HE)</vt:lpstr>
      <vt:lpstr>Entry: Why Middlesex? – Role of Diversity</vt:lpstr>
      <vt:lpstr>SUPERVISION</vt:lpstr>
      <vt:lpstr>PROGRESSION</vt:lpstr>
      <vt:lpstr>Exit: Future Plans and Opportunities</vt:lpstr>
      <vt:lpstr>INSIGHTS AND ACTIONS IN PROGRESS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title slide here Arial black</dc:title>
  <dc:creator>Nico Pizzolato</dc:creator>
  <cp:lastModifiedBy>Nico Pizzolato</cp:lastModifiedBy>
  <cp:revision>9</cp:revision>
  <dcterms:modified xsi:type="dcterms:W3CDTF">2024-03-21T12:39:49Z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0x010100B5E4D76328569F43B69913F006A221B2</vt:lpwstr>
  </property>
</Properties>
</file>